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0"/>
  </p:notesMasterIdLst>
  <p:handoutMasterIdLst>
    <p:handoutMasterId r:id="rId11"/>
  </p:handoutMasterIdLst>
  <p:sldIdLst>
    <p:sldId id="256" r:id="rId2"/>
    <p:sldId id="258" r:id="rId3"/>
    <p:sldId id="261" r:id="rId4"/>
    <p:sldId id="265" r:id="rId5"/>
    <p:sldId id="266" r:id="rId6"/>
    <p:sldId id="259" r:id="rId7"/>
    <p:sldId id="262" r:id="rId8"/>
    <p:sldId id="264" r:id="rId9"/>
  </p:sldIdLst>
  <p:sldSz cx="9144000" cy="6858000" type="screen4x3"/>
  <p:notesSz cx="7099300" cy="10234613"/>
  <p:defaultTextStyle>
    <a:defPPr>
      <a:defRPr lang="fi-FI"/>
    </a:defPPr>
    <a:lvl1pPr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imes New Roman"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imes New Roman"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imes New Roman"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imes New Roman" charset="0"/>
        <a:ea typeface="ヒラギノ角ゴ Pro W3" charset="0"/>
        <a:cs typeface="ヒラギノ角ゴ Pro W3"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525"/>
    <a:srgbClr val="FF0000"/>
    <a:srgbClr val="B9EA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696" y="-104"/>
      </p:cViewPr>
      <p:guideLst>
        <p:guide orient="horz" pos="1253"/>
        <p:guide pos="1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defTabSz="947738">
              <a:defRPr sz="1200">
                <a:latin typeface="Times New Roman" pitchFamily="18" charset="0"/>
                <a:ea typeface="ヒラギノ角ゴ Pro W3" charset="-128"/>
                <a:cs typeface="+mn-cs"/>
              </a:defRPr>
            </a:lvl1pPr>
          </a:lstStyle>
          <a:p>
            <a:pPr>
              <a:defRPr/>
            </a:pPr>
            <a:endParaRPr lang="fi-FI"/>
          </a:p>
        </p:txBody>
      </p:sp>
      <p:sp>
        <p:nvSpPr>
          <p:cNvPr id="49155" name="Rectangle 3"/>
          <p:cNvSpPr>
            <a:spLocks noGrp="1" noChangeArrowheads="1"/>
          </p:cNvSpPr>
          <p:nvPr>
            <p:ph type="dt" sz="quarter" idx="1"/>
          </p:nvPr>
        </p:nvSpPr>
        <p:spPr bwMode="auto">
          <a:xfrm>
            <a:off x="4022725"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defTabSz="947738">
              <a:defRPr sz="1200" smtClean="0"/>
            </a:lvl1pPr>
          </a:lstStyle>
          <a:p>
            <a:pPr>
              <a:defRPr/>
            </a:pPr>
            <a:fld id="{6FA06E99-949F-214E-8992-BBA8A84A1291}" type="datetime1">
              <a:rPr lang="fi-FI"/>
              <a:pPr>
                <a:defRPr/>
              </a:pPr>
              <a:t>11/7/14</a:t>
            </a:fld>
            <a:endParaRPr lang="fi-FI"/>
          </a:p>
        </p:txBody>
      </p:sp>
      <p:sp>
        <p:nvSpPr>
          <p:cNvPr id="49156" name="Rectangle 4"/>
          <p:cNvSpPr>
            <a:spLocks noGrp="1" noChangeArrowheads="1"/>
          </p:cNvSpPr>
          <p:nvPr>
            <p:ph type="ftr" sz="quarter" idx="2"/>
          </p:nvPr>
        </p:nvSpPr>
        <p:spPr bwMode="auto">
          <a:xfrm>
            <a:off x="0"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defTabSz="947738">
              <a:defRPr sz="1200">
                <a:latin typeface="Times New Roman" pitchFamily="18" charset="0"/>
                <a:ea typeface="ヒラギノ角ゴ Pro W3" charset="-128"/>
                <a:cs typeface="+mn-cs"/>
              </a:defRPr>
            </a:lvl1pPr>
          </a:lstStyle>
          <a:p>
            <a:pPr>
              <a:defRPr/>
            </a:pPr>
            <a:endParaRPr lang="fi-FI"/>
          </a:p>
        </p:txBody>
      </p:sp>
      <p:sp>
        <p:nvSpPr>
          <p:cNvPr id="49157" name="Rectangle 5"/>
          <p:cNvSpPr>
            <a:spLocks noGrp="1" noChangeArrowheads="1"/>
          </p:cNvSpPr>
          <p:nvPr>
            <p:ph type="sldNum" sz="quarter" idx="3"/>
          </p:nvPr>
        </p:nvSpPr>
        <p:spPr bwMode="auto">
          <a:xfrm>
            <a:off x="4022725"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defTabSz="947738">
              <a:defRPr sz="1200" smtClean="0"/>
            </a:lvl1pPr>
          </a:lstStyle>
          <a:p>
            <a:pPr>
              <a:defRPr/>
            </a:pPr>
            <a:fld id="{0CED4A20-3053-654F-8077-8FCB4B631752}" type="slidenum">
              <a:rPr lang="fi-FI"/>
              <a:pPr>
                <a:defRPr/>
              </a:pPr>
              <a:t>‹#›</a:t>
            </a:fld>
            <a:endParaRPr lang="fi-FI"/>
          </a:p>
        </p:txBody>
      </p:sp>
    </p:spTree>
    <p:extLst>
      <p:ext uri="{BB962C8B-B14F-4D97-AF65-F5344CB8AC3E}">
        <p14:creationId xmlns:p14="http://schemas.microsoft.com/office/powerpoint/2010/main" val="3338034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defTabSz="947738">
              <a:defRPr sz="1200">
                <a:latin typeface="Times New Roman" pitchFamily="18" charset="0"/>
                <a:ea typeface="ヒラギノ角ゴ Pro W3" charset="-128"/>
                <a:cs typeface="+mn-cs"/>
              </a:defRPr>
            </a:lvl1pPr>
          </a:lstStyle>
          <a:p>
            <a:pPr>
              <a:defRPr/>
            </a:pPr>
            <a:endParaRPr lang="fi-FI"/>
          </a:p>
        </p:txBody>
      </p:sp>
      <p:sp>
        <p:nvSpPr>
          <p:cNvPr id="44035" name="Rectangle 1027"/>
          <p:cNvSpPr>
            <a:spLocks noGrp="1" noChangeArrowheads="1"/>
          </p:cNvSpPr>
          <p:nvPr>
            <p:ph type="dt" idx="1"/>
          </p:nvPr>
        </p:nvSpPr>
        <p:spPr bwMode="auto">
          <a:xfrm>
            <a:off x="4022725"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defTabSz="947738">
              <a:defRPr sz="1200" smtClean="0"/>
            </a:lvl1pPr>
          </a:lstStyle>
          <a:p>
            <a:pPr>
              <a:defRPr/>
            </a:pPr>
            <a:fld id="{08E7ABD3-1ECE-4647-ADA9-F3B1291BE7D6}" type="datetime1">
              <a:rPr lang="fi-FI"/>
              <a:pPr>
                <a:defRPr/>
              </a:pPr>
              <a:t>11/7/14</a:t>
            </a:fld>
            <a:endParaRPr lang="fi-FI"/>
          </a:p>
        </p:txBody>
      </p:sp>
      <p:sp>
        <p:nvSpPr>
          <p:cNvPr id="21508" name="Rectangle 1028"/>
          <p:cNvSpPr>
            <a:spLocks noGrp="1" noRot="1" noChangeAspect="1" noChangeArrowheads="1" noTextEdit="1"/>
          </p:cNvSpPr>
          <p:nvPr>
            <p:ph type="sldImg" idx="2"/>
          </p:nvPr>
        </p:nvSpPr>
        <p:spPr bwMode="auto">
          <a:xfrm>
            <a:off x="990600" y="768350"/>
            <a:ext cx="51165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4037" name="Rectangle 1029"/>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4038" name="Rectangle 1030"/>
          <p:cNvSpPr>
            <a:spLocks noGrp="1" noChangeArrowheads="1"/>
          </p:cNvSpPr>
          <p:nvPr>
            <p:ph type="ftr" sz="quarter" idx="4"/>
          </p:nvPr>
        </p:nvSpPr>
        <p:spPr bwMode="auto">
          <a:xfrm>
            <a:off x="0"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defTabSz="947738">
              <a:defRPr sz="1200">
                <a:latin typeface="Times New Roman" pitchFamily="18" charset="0"/>
                <a:ea typeface="ヒラギノ角ゴ Pro W3" charset="-128"/>
                <a:cs typeface="+mn-cs"/>
              </a:defRPr>
            </a:lvl1pPr>
          </a:lstStyle>
          <a:p>
            <a:pPr>
              <a:defRPr/>
            </a:pPr>
            <a:endParaRPr lang="fi-FI"/>
          </a:p>
        </p:txBody>
      </p:sp>
      <p:sp>
        <p:nvSpPr>
          <p:cNvPr id="44039" name="Rectangle 1031"/>
          <p:cNvSpPr>
            <a:spLocks noGrp="1" noChangeArrowheads="1"/>
          </p:cNvSpPr>
          <p:nvPr>
            <p:ph type="sldNum" sz="quarter" idx="5"/>
          </p:nvPr>
        </p:nvSpPr>
        <p:spPr bwMode="auto">
          <a:xfrm>
            <a:off x="4022725"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defTabSz="947738">
              <a:defRPr sz="1200" smtClean="0"/>
            </a:lvl1pPr>
          </a:lstStyle>
          <a:p>
            <a:pPr>
              <a:defRPr/>
            </a:pPr>
            <a:fld id="{E9444BED-433D-8344-8347-F8EEE954FE69}" type="slidenum">
              <a:rPr lang="fi-FI"/>
              <a:pPr>
                <a:defRPr/>
              </a:pPr>
              <a:t>‹#›</a:t>
            </a:fld>
            <a:endParaRPr lang="fi-FI"/>
          </a:p>
        </p:txBody>
      </p:sp>
    </p:spTree>
    <p:extLst>
      <p:ext uri="{BB962C8B-B14F-4D97-AF65-F5344CB8AC3E}">
        <p14:creationId xmlns:p14="http://schemas.microsoft.com/office/powerpoint/2010/main" val="39352315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3" name="Rectangle 3"/>
          <p:cNvSpPr>
            <a:spLocks noGrp="1" noChangeArrowheads="1"/>
          </p:cNvSpPr>
          <p:nvPr>
            <p:ph type="ctrTitle"/>
          </p:nvPr>
        </p:nvSpPr>
        <p:spPr>
          <a:xfrm>
            <a:off x="1403648" y="2286000"/>
            <a:ext cx="4968552" cy="1431032"/>
          </a:xfrm>
        </p:spPr>
        <p:txBody>
          <a:bodyPr/>
          <a:lstStyle>
            <a:lvl1pPr algn="l">
              <a:defRPr sz="4800" b="0" i="0">
                <a:solidFill>
                  <a:schemeClr val="bg2">
                    <a:lumMod val="75000"/>
                  </a:schemeClr>
                </a:solidFill>
                <a:latin typeface="Myriad Pro Light"/>
                <a:cs typeface="Myriad Pro Light"/>
              </a:defRPr>
            </a:lvl1pPr>
          </a:lstStyle>
          <a:p>
            <a:r>
              <a:rPr lang="fi-FI" smtClean="0"/>
              <a:t>Click to edit Master title style</a:t>
            </a:r>
            <a:endParaRPr lang="fi-FI" dirty="0"/>
          </a:p>
        </p:txBody>
      </p:sp>
      <p:sp>
        <p:nvSpPr>
          <p:cNvPr id="10244" name="Rectangle 4"/>
          <p:cNvSpPr>
            <a:spLocks noGrp="1" noChangeArrowheads="1"/>
          </p:cNvSpPr>
          <p:nvPr>
            <p:ph type="subTitle" idx="1"/>
          </p:nvPr>
        </p:nvSpPr>
        <p:spPr>
          <a:xfrm>
            <a:off x="1403648" y="3886200"/>
            <a:ext cx="6152728" cy="1752600"/>
          </a:xfrm>
        </p:spPr>
        <p:txBody>
          <a:bodyPr/>
          <a:lstStyle>
            <a:lvl1pPr marL="0" indent="0" algn="l">
              <a:buFontTx/>
              <a:buNone/>
              <a:defRPr sz="2000" b="0" i="0">
                <a:solidFill>
                  <a:schemeClr val="bg2">
                    <a:lumMod val="75000"/>
                  </a:schemeClr>
                </a:solidFill>
                <a:latin typeface="Myriad Pro Light"/>
                <a:cs typeface="Myriad Pro Light"/>
              </a:defRPr>
            </a:lvl1pPr>
          </a:lstStyle>
          <a:p>
            <a:r>
              <a:rPr lang="fi-FI" smtClean="0"/>
              <a:t>Click to edit Master subtitle style</a:t>
            </a:r>
            <a:endParaRPr lang="fi-FI" dirty="0"/>
          </a:p>
        </p:txBody>
      </p:sp>
      <p:sp>
        <p:nvSpPr>
          <p:cNvPr id="5" name="Rectangle 6"/>
          <p:cNvSpPr>
            <a:spLocks noGrp="1" noChangeArrowheads="1"/>
          </p:cNvSpPr>
          <p:nvPr>
            <p:ph type="sldNum" sz="quarter" idx="11"/>
          </p:nvPr>
        </p:nvSpPr>
        <p:spPr>
          <a:ln/>
        </p:spPr>
        <p:txBody>
          <a:bodyPr/>
          <a:lstStyle>
            <a:lvl1pPr>
              <a:defRPr/>
            </a:lvl1pPr>
          </a:lstStyle>
          <a:p>
            <a:pPr>
              <a:defRPr/>
            </a:pPr>
            <a:fld id="{63DFF40C-C4BD-DB4D-813B-14198BFC3D06}" type="slidenum">
              <a:rPr lang="fi-FI"/>
              <a:pPr>
                <a:defRPr/>
              </a:pPr>
              <a:t>‹#›</a:t>
            </a:fld>
            <a:endParaRPr lang="fi-FI"/>
          </a:p>
        </p:txBody>
      </p:sp>
      <p:pic>
        <p:nvPicPr>
          <p:cNvPr id="8" name="Picture 2" descr="CARE-8001_Beige-01_Hi-Res.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55976" y="620688"/>
            <a:ext cx="6871271" cy="91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ftr" sz="quarter" idx="3"/>
          </p:nvPr>
        </p:nvSpPr>
        <p:spPr bwMode="auto">
          <a:xfrm>
            <a:off x="4079056" y="631239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sz="1100" b="0" i="0">
                <a:solidFill>
                  <a:schemeClr val="bg2"/>
                </a:solidFill>
                <a:latin typeface="Myriad Pro Light"/>
                <a:ea typeface="+mn-ea"/>
                <a:cs typeface="Myriad Pro Light"/>
              </a:defRPr>
            </a:lvl1pPr>
          </a:lstStyle>
          <a:p>
            <a:pPr>
              <a:defRPr/>
            </a:pPr>
            <a:endParaRPr lang="fi-FI" dirty="0"/>
          </a:p>
        </p:txBody>
      </p:sp>
      <p:sp>
        <p:nvSpPr>
          <p:cNvPr id="11" name="Rectangle 6"/>
          <p:cNvSpPr txBox="1">
            <a:spLocks noChangeArrowheads="1"/>
          </p:cNvSpPr>
          <p:nvPr userDrawn="1"/>
        </p:nvSpPr>
        <p:spPr bwMode="auto">
          <a:xfrm>
            <a:off x="7508056" y="631239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fi-FI"/>
            </a:defPPr>
            <a:lvl1pPr algn="r" rtl="0" fontAlgn="base">
              <a:spcBef>
                <a:spcPct val="0"/>
              </a:spcBef>
              <a:spcAft>
                <a:spcPct val="0"/>
              </a:spcAft>
              <a:defRPr sz="1100" b="0" i="0" kern="1200" smtClean="0">
                <a:solidFill>
                  <a:schemeClr val="bg2"/>
                </a:solidFill>
                <a:latin typeface="Myriad Pro Light"/>
                <a:ea typeface="ヒラギノ角ゴ Pro W3" charset="0"/>
                <a:cs typeface="Myriad Pro Light"/>
              </a:defRPr>
            </a:lvl1pPr>
            <a:lvl2pPr marL="457200"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imes New Roman"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imes New Roman"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imes New Roman"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imes New Roman" charset="0"/>
                <a:ea typeface="ヒラギノ角ゴ Pro W3" charset="0"/>
                <a:cs typeface="ヒラギノ角ゴ Pro W3" charset="0"/>
              </a:defRPr>
            </a:lvl9pPr>
          </a:lstStyle>
          <a:p>
            <a:pPr>
              <a:defRPr/>
            </a:pPr>
            <a:fld id="{F870DBF3-0FE2-724A-8F82-0A90C3CB2153}" type="slidenum">
              <a:rPr lang="fi-FI" smtClean="0"/>
              <a:pPr>
                <a:defRPr/>
              </a:pPr>
              <a:t>‹#›</a:t>
            </a:fld>
            <a:endParaRPr lang="fi-FI"/>
          </a:p>
        </p:txBody>
      </p:sp>
      <p:sp>
        <p:nvSpPr>
          <p:cNvPr id="12" name="Date Placeholder 1"/>
          <p:cNvSpPr>
            <a:spLocks noGrp="1"/>
          </p:cNvSpPr>
          <p:nvPr>
            <p:ph type="dt" sz="half" idx="2"/>
          </p:nvPr>
        </p:nvSpPr>
        <p:spPr>
          <a:xfrm>
            <a:off x="1416050" y="6235818"/>
            <a:ext cx="2133600" cy="411981"/>
          </a:xfrm>
          <a:prstGeom prst="rect">
            <a:avLst/>
          </a:prstGeom>
        </p:spPr>
        <p:txBody>
          <a:bodyPr vert="horz" lIns="91440" tIns="45720" rIns="91440" bIns="45720" rtlCol="0" anchor="ctr"/>
          <a:lstStyle>
            <a:lvl1pPr algn="l">
              <a:defRPr sz="1100" b="0" i="0">
                <a:solidFill>
                  <a:schemeClr val="tx1">
                    <a:tint val="75000"/>
                  </a:schemeClr>
                </a:solidFill>
                <a:latin typeface="Myriad Pro Light"/>
                <a:cs typeface="Myriad Pro Light"/>
              </a:defRPr>
            </a:lvl1p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176283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6" name="Picture 5" descr="kuistikuv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160" y="0"/>
            <a:ext cx="10321404" cy="6858000"/>
          </a:xfrm>
          <a:prstGeom prst="rect">
            <a:avLst/>
          </a:prstGeom>
        </p:spPr>
      </p:pic>
      <p:sp>
        <p:nvSpPr>
          <p:cNvPr id="2" name="Title 1"/>
          <p:cNvSpPr>
            <a:spLocks noGrp="1"/>
          </p:cNvSpPr>
          <p:nvPr>
            <p:ph type="title"/>
          </p:nvPr>
        </p:nvSpPr>
        <p:spPr>
          <a:xfrm>
            <a:off x="457200" y="5269882"/>
            <a:ext cx="8077200" cy="990600"/>
          </a:xfrm>
        </p:spPr>
        <p:txBody>
          <a:bodyPr/>
          <a:lstStyle>
            <a:lvl1pPr>
              <a:defRPr>
                <a:solidFill>
                  <a:srgbClr val="FFFFFF"/>
                </a:solidFill>
                <a:effectLst>
                  <a:outerShdw blurRad="63500" sx="113000" sy="113000" algn="ctr" rotWithShape="0">
                    <a:prstClr val="black">
                      <a:alpha val="26000"/>
                    </a:prstClr>
                  </a:outerShdw>
                </a:effectLst>
              </a:defRPr>
            </a:lvl1pPr>
          </a:lstStyle>
          <a:p>
            <a:r>
              <a:rPr lang="fi-FI" smtClean="0"/>
              <a:t>Click to edit Master title style</a:t>
            </a:r>
            <a:endParaRPr lang="en-US" dirty="0"/>
          </a:p>
        </p:txBody>
      </p:sp>
      <p:sp>
        <p:nvSpPr>
          <p:cNvPr id="3" name="Footer Placeholder 2"/>
          <p:cNvSpPr>
            <a:spLocks noGrp="1"/>
          </p:cNvSpPr>
          <p:nvPr>
            <p:ph type="ftr" sz="quarter" idx="10"/>
          </p:nvPr>
        </p:nvSpPr>
        <p:spPr/>
        <p:txBody>
          <a:bodyPr/>
          <a:lstStyle/>
          <a:p>
            <a:pPr>
              <a:defRPr/>
            </a:pPr>
            <a:endParaRPr lang="fi-FI" dirty="0"/>
          </a:p>
        </p:txBody>
      </p:sp>
      <p:sp>
        <p:nvSpPr>
          <p:cNvPr id="4" name="Slide Number Placeholder 3"/>
          <p:cNvSpPr>
            <a:spLocks noGrp="1"/>
          </p:cNvSpPr>
          <p:nvPr>
            <p:ph type="sldNum" sz="quarter" idx="11"/>
          </p:nvPr>
        </p:nvSpPr>
        <p:spPr/>
        <p:txBody>
          <a:bodyPr/>
          <a:lstStyle/>
          <a:p>
            <a:pPr>
              <a:defRPr/>
            </a:pPr>
            <a:fld id="{F870DBF3-0FE2-724A-8F82-0A90C3CB2153}" type="slidenum">
              <a:rPr lang="fi-FI" smtClean="0"/>
              <a:pPr>
                <a:defRPr/>
              </a:pPr>
              <a:t>‹#›</a:t>
            </a:fld>
            <a:endParaRPr lang="fi-FI"/>
          </a:p>
        </p:txBody>
      </p:sp>
      <p:sp>
        <p:nvSpPr>
          <p:cNvPr id="5" name="Date Placeholder 4"/>
          <p:cNvSpPr>
            <a:spLocks noGrp="1"/>
          </p:cNvSpPr>
          <p:nvPr>
            <p:ph type="dt" sz="half" idx="12"/>
          </p:nvPr>
        </p:nvSpPr>
        <p:spPr/>
        <p:txBody>
          <a:body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13855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fi-FI" dirty="0"/>
          </a:p>
        </p:txBody>
      </p:sp>
      <p:sp>
        <p:nvSpPr>
          <p:cNvPr id="4" name="Slide Number Placeholder 3"/>
          <p:cNvSpPr>
            <a:spLocks noGrp="1"/>
          </p:cNvSpPr>
          <p:nvPr>
            <p:ph type="sldNum" sz="quarter" idx="11"/>
          </p:nvPr>
        </p:nvSpPr>
        <p:spPr/>
        <p:txBody>
          <a:bodyPr/>
          <a:lstStyle/>
          <a:p>
            <a:pPr>
              <a:defRPr/>
            </a:pPr>
            <a:fld id="{F870DBF3-0FE2-724A-8F82-0A90C3CB2153}" type="slidenum">
              <a:rPr lang="fi-FI" smtClean="0"/>
              <a:pPr>
                <a:defRPr/>
              </a:pPr>
              <a:t>‹#›</a:t>
            </a:fld>
            <a:endParaRPr lang="fi-FI"/>
          </a:p>
        </p:txBody>
      </p:sp>
      <p:sp>
        <p:nvSpPr>
          <p:cNvPr id="5" name="Date Placeholder 4"/>
          <p:cNvSpPr>
            <a:spLocks noGrp="1"/>
          </p:cNvSpPr>
          <p:nvPr>
            <p:ph type="dt" sz="half" idx="12"/>
          </p:nvPr>
        </p:nvSpPr>
        <p:spPr/>
        <p:txBody>
          <a:bodyPr/>
          <a:lstStyle/>
          <a:p>
            <a:fld id="{E97687DC-12FA-204E-BB35-9C3C727D5E55}" type="datetimeFigureOut">
              <a:rPr lang="en-US" smtClean="0"/>
              <a:pPr/>
              <a:t>11/7/14</a:t>
            </a:fld>
            <a:endParaRPr lang="en-US" dirty="0"/>
          </a:p>
        </p:txBody>
      </p:sp>
      <p:sp>
        <p:nvSpPr>
          <p:cNvPr id="6" name="Sisällön paikkamerkki 2"/>
          <p:cNvSpPr>
            <a:spLocks noGrp="1"/>
          </p:cNvSpPr>
          <p:nvPr>
            <p:ph idx="1"/>
          </p:nvPr>
        </p:nvSpPr>
        <p:spPr>
          <a:xfrm>
            <a:off x="457200" y="2051720"/>
            <a:ext cx="8458200" cy="44196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dirty="0"/>
          </a:p>
        </p:txBody>
      </p:sp>
    </p:spTree>
    <p:extLst>
      <p:ext uri="{BB962C8B-B14F-4D97-AF65-F5344CB8AC3E}">
        <p14:creationId xmlns:p14="http://schemas.microsoft.com/office/powerpoint/2010/main" val="291029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7938"/>
            <a:ext cx="9144000" cy="6865938"/>
          </a:xfrm>
          <a:prstGeom prst="rect">
            <a:avLst/>
          </a:prstGeom>
          <a:solidFill>
            <a:srgbClr val="B9EA30"/>
          </a:solid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pic>
        <p:nvPicPr>
          <p:cNvPr id="6" name="Picture 5" descr="vi.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733" y="425018"/>
            <a:ext cx="1668672" cy="492171"/>
          </a:xfrm>
          <a:prstGeom prst="rect">
            <a:avLst/>
          </a:prstGeom>
        </p:spPr>
      </p:pic>
      <p:sp>
        <p:nvSpPr>
          <p:cNvPr id="2" name="Title 1"/>
          <p:cNvSpPr>
            <a:spLocks noGrp="1"/>
          </p:cNvSpPr>
          <p:nvPr>
            <p:ph type="title"/>
          </p:nvPr>
        </p:nvSpPr>
        <p:spPr>
          <a:xfrm>
            <a:off x="457200" y="1628800"/>
            <a:ext cx="8077200" cy="1647800"/>
          </a:xfrm>
        </p:spPr>
        <p:txBody>
          <a:bodyPr/>
          <a:lstStyle>
            <a:lvl1pPr>
              <a:defRPr sz="7200"/>
            </a:lvl1pPr>
          </a:lstStyle>
          <a:p>
            <a:r>
              <a:rPr lang="fi-FI" smtClean="0"/>
              <a:t>Click to edit Master title style</a:t>
            </a:r>
            <a:endParaRPr lang="en-US" dirty="0"/>
          </a:p>
        </p:txBody>
      </p:sp>
      <p:sp>
        <p:nvSpPr>
          <p:cNvPr id="7" name="Sisällön paikkamerkki 2"/>
          <p:cNvSpPr>
            <a:spLocks noGrp="1"/>
          </p:cNvSpPr>
          <p:nvPr>
            <p:ph idx="1"/>
          </p:nvPr>
        </p:nvSpPr>
        <p:spPr>
          <a:xfrm>
            <a:off x="457200" y="3645024"/>
            <a:ext cx="8458200" cy="4203576"/>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dirty="0"/>
          </a:p>
        </p:txBody>
      </p:sp>
      <p:sp>
        <p:nvSpPr>
          <p:cNvPr id="9" name="Rectangle 5"/>
          <p:cNvSpPr>
            <a:spLocks noGrp="1" noChangeArrowheads="1"/>
          </p:cNvSpPr>
          <p:nvPr>
            <p:ph type="ftr" sz="quarter" idx="3"/>
          </p:nvPr>
        </p:nvSpPr>
        <p:spPr bwMode="auto">
          <a:xfrm>
            <a:off x="3124200" y="6284168"/>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100" b="0" i="0">
                <a:solidFill>
                  <a:srgbClr val="000000"/>
                </a:solidFill>
                <a:latin typeface="Myriad Pro Light"/>
                <a:ea typeface="+mn-ea"/>
                <a:cs typeface="Myriad Pro Light"/>
              </a:defRPr>
            </a:lvl1pPr>
          </a:lstStyle>
          <a:p>
            <a:pPr>
              <a:defRPr/>
            </a:pPr>
            <a:endParaRPr lang="fi-FI" dirty="0"/>
          </a:p>
        </p:txBody>
      </p:sp>
      <p:sp>
        <p:nvSpPr>
          <p:cNvPr id="10" name="Rectangle 6"/>
          <p:cNvSpPr>
            <a:spLocks noGrp="1" noChangeArrowheads="1"/>
          </p:cNvSpPr>
          <p:nvPr>
            <p:ph type="sldNum" sz="quarter" idx="4"/>
          </p:nvPr>
        </p:nvSpPr>
        <p:spPr bwMode="auto">
          <a:xfrm>
            <a:off x="6553200" y="6284168"/>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100" b="0" i="0" smtClean="0">
                <a:solidFill>
                  <a:srgbClr val="000000"/>
                </a:solidFill>
                <a:latin typeface="Myriad Pro Light"/>
                <a:cs typeface="Myriad Pro Light"/>
              </a:defRPr>
            </a:lvl1pPr>
          </a:lstStyle>
          <a:p>
            <a:pPr>
              <a:defRPr/>
            </a:pPr>
            <a:fld id="{F870DBF3-0FE2-724A-8F82-0A90C3CB2153}" type="slidenum">
              <a:rPr lang="fi-FI" smtClean="0"/>
              <a:pPr>
                <a:defRPr/>
              </a:pPr>
              <a:t>‹#›</a:t>
            </a:fld>
            <a:endParaRPr lang="fi-FI"/>
          </a:p>
        </p:txBody>
      </p:sp>
      <p:sp>
        <p:nvSpPr>
          <p:cNvPr id="11" name="Date Placeholder 1"/>
          <p:cNvSpPr>
            <a:spLocks noGrp="1"/>
          </p:cNvSpPr>
          <p:nvPr>
            <p:ph type="dt" sz="half" idx="2"/>
          </p:nvPr>
        </p:nvSpPr>
        <p:spPr>
          <a:xfrm>
            <a:off x="461194" y="6207596"/>
            <a:ext cx="2133600" cy="411981"/>
          </a:xfrm>
          <a:prstGeom prst="rect">
            <a:avLst/>
          </a:prstGeom>
        </p:spPr>
        <p:txBody>
          <a:bodyPr vert="horz" lIns="91440" tIns="45720" rIns="91440" bIns="45720" rtlCol="0" anchor="ctr"/>
          <a:lstStyle>
            <a:lvl1pPr algn="l">
              <a:defRPr sz="1100" b="0" i="0">
                <a:solidFill>
                  <a:srgbClr val="000000"/>
                </a:solidFill>
                <a:latin typeface="Myriad Pro Light"/>
                <a:cs typeface="Myriad Pro Light"/>
              </a:defRPr>
            </a:lvl1p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174754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7938"/>
            <a:ext cx="9144000" cy="6865938"/>
          </a:xfrm>
          <a:prstGeom prst="rect">
            <a:avLst/>
          </a:prstGeom>
          <a:solidFill>
            <a:srgbClr val="B9EA30"/>
          </a:solidFill>
          <a:ln>
            <a:no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pic>
        <p:nvPicPr>
          <p:cNvPr id="6" name="Picture 5" descr="vi.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733" y="425018"/>
            <a:ext cx="1668672" cy="492171"/>
          </a:xfrm>
          <a:prstGeom prst="rect">
            <a:avLst/>
          </a:prstGeom>
        </p:spPr>
      </p:pic>
      <p:sp>
        <p:nvSpPr>
          <p:cNvPr id="2" name="Title 1"/>
          <p:cNvSpPr>
            <a:spLocks noGrp="1"/>
          </p:cNvSpPr>
          <p:nvPr>
            <p:ph type="title"/>
          </p:nvPr>
        </p:nvSpPr>
        <p:spPr/>
        <p:txBody>
          <a:bodyPr/>
          <a:lstStyle/>
          <a:p>
            <a:r>
              <a:rPr lang="fi-FI" smtClean="0"/>
              <a:t>Click to edit Master title style</a:t>
            </a:r>
            <a:endParaRPr lang="en-US" dirty="0"/>
          </a:p>
        </p:txBody>
      </p:sp>
      <p:sp>
        <p:nvSpPr>
          <p:cNvPr id="7" name="Sisällön paikkamerkki 2"/>
          <p:cNvSpPr>
            <a:spLocks noGrp="1"/>
          </p:cNvSpPr>
          <p:nvPr>
            <p:ph idx="1"/>
          </p:nvPr>
        </p:nvSpPr>
        <p:spPr>
          <a:xfrm>
            <a:off x="457200" y="2051720"/>
            <a:ext cx="8458200" cy="44196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dirty="0"/>
          </a:p>
        </p:txBody>
      </p:sp>
      <p:sp>
        <p:nvSpPr>
          <p:cNvPr id="8" name="Rectangle 5"/>
          <p:cNvSpPr>
            <a:spLocks noGrp="1" noChangeArrowheads="1"/>
          </p:cNvSpPr>
          <p:nvPr>
            <p:ph type="ftr" sz="quarter" idx="3"/>
          </p:nvPr>
        </p:nvSpPr>
        <p:spPr bwMode="auto">
          <a:xfrm>
            <a:off x="3124200" y="6284168"/>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100" b="0" i="0">
                <a:solidFill>
                  <a:schemeClr val="bg2"/>
                </a:solidFill>
                <a:latin typeface="Myriad Pro Light"/>
                <a:ea typeface="+mn-ea"/>
                <a:cs typeface="Myriad Pro Light"/>
              </a:defRPr>
            </a:lvl1pPr>
          </a:lstStyle>
          <a:p>
            <a:pPr>
              <a:defRPr/>
            </a:pPr>
            <a:endParaRPr lang="fi-FI" dirty="0"/>
          </a:p>
        </p:txBody>
      </p:sp>
      <p:sp>
        <p:nvSpPr>
          <p:cNvPr id="9" name="Rectangle 6"/>
          <p:cNvSpPr>
            <a:spLocks noGrp="1" noChangeArrowheads="1"/>
          </p:cNvSpPr>
          <p:nvPr>
            <p:ph type="sldNum" sz="quarter" idx="4"/>
          </p:nvPr>
        </p:nvSpPr>
        <p:spPr bwMode="auto">
          <a:xfrm>
            <a:off x="6553200" y="6284168"/>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100" b="0" i="0" smtClean="0">
                <a:solidFill>
                  <a:schemeClr val="bg2"/>
                </a:solidFill>
                <a:latin typeface="Myriad Pro Light"/>
                <a:cs typeface="Myriad Pro Light"/>
              </a:defRPr>
            </a:lvl1pPr>
          </a:lstStyle>
          <a:p>
            <a:pPr>
              <a:defRPr/>
            </a:pPr>
            <a:fld id="{F870DBF3-0FE2-724A-8F82-0A90C3CB2153}" type="slidenum">
              <a:rPr lang="fi-FI" smtClean="0"/>
              <a:pPr>
                <a:defRPr/>
              </a:pPr>
              <a:t>‹#›</a:t>
            </a:fld>
            <a:endParaRPr lang="fi-FI"/>
          </a:p>
        </p:txBody>
      </p:sp>
      <p:sp>
        <p:nvSpPr>
          <p:cNvPr id="10" name="Date Placeholder 1"/>
          <p:cNvSpPr>
            <a:spLocks noGrp="1"/>
          </p:cNvSpPr>
          <p:nvPr>
            <p:ph type="dt" sz="half" idx="2"/>
          </p:nvPr>
        </p:nvSpPr>
        <p:spPr>
          <a:xfrm>
            <a:off x="461194" y="6207596"/>
            <a:ext cx="2133600" cy="411981"/>
          </a:xfrm>
          <a:prstGeom prst="rect">
            <a:avLst/>
          </a:prstGeom>
        </p:spPr>
        <p:txBody>
          <a:bodyPr vert="horz" lIns="91440" tIns="45720" rIns="91440" bIns="45720" rtlCol="0" anchor="ctr"/>
          <a:lstStyle>
            <a:lvl1pPr algn="l">
              <a:defRPr sz="1100" b="0" i="0">
                <a:solidFill>
                  <a:schemeClr val="tx1">
                    <a:tint val="75000"/>
                  </a:schemeClr>
                </a:solidFill>
                <a:latin typeface="Myriad Pro Light"/>
                <a:cs typeface="Myriad Pro Light"/>
              </a:defRPr>
            </a:lvl1p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118748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descr="pelikuv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410674" cy="6940449"/>
          </a:xfrm>
          <a:prstGeom prst="rect">
            <a:avLst/>
          </a:prstGeom>
        </p:spPr>
      </p:pic>
      <p:sp>
        <p:nvSpPr>
          <p:cNvPr id="2" name="Title 1"/>
          <p:cNvSpPr>
            <a:spLocks noGrp="1"/>
          </p:cNvSpPr>
          <p:nvPr>
            <p:ph type="title"/>
          </p:nvPr>
        </p:nvSpPr>
        <p:spPr>
          <a:xfrm>
            <a:off x="457200" y="908720"/>
            <a:ext cx="4436009" cy="990600"/>
          </a:xfrm>
        </p:spPr>
        <p:txBody>
          <a:bodyPr/>
          <a:lstStyle>
            <a:lvl1pPr>
              <a:defRPr>
                <a:solidFill>
                  <a:schemeClr val="bg1"/>
                </a:solidFill>
              </a:defRPr>
            </a:lvl1pPr>
          </a:lstStyle>
          <a:p>
            <a:r>
              <a:rPr lang="fi-FI" smtClean="0"/>
              <a:t>Click to edit Master title style</a:t>
            </a:r>
            <a:endParaRPr lang="en-US" dirty="0"/>
          </a:p>
        </p:txBody>
      </p:sp>
      <p:sp>
        <p:nvSpPr>
          <p:cNvPr id="3" name="Footer Placeholder 2"/>
          <p:cNvSpPr>
            <a:spLocks noGrp="1"/>
          </p:cNvSpPr>
          <p:nvPr>
            <p:ph type="ftr" sz="quarter" idx="10"/>
          </p:nvPr>
        </p:nvSpPr>
        <p:spPr/>
        <p:txBody>
          <a:bodyPr/>
          <a:lstStyle/>
          <a:p>
            <a:pPr>
              <a:defRPr/>
            </a:pPr>
            <a:endParaRPr lang="fi-FI" dirty="0"/>
          </a:p>
        </p:txBody>
      </p:sp>
      <p:sp>
        <p:nvSpPr>
          <p:cNvPr id="4" name="Slide Number Placeholder 3"/>
          <p:cNvSpPr>
            <a:spLocks noGrp="1"/>
          </p:cNvSpPr>
          <p:nvPr>
            <p:ph type="sldNum" sz="quarter" idx="11"/>
          </p:nvPr>
        </p:nvSpPr>
        <p:spPr/>
        <p:txBody>
          <a:bodyPr/>
          <a:lstStyle/>
          <a:p>
            <a:pPr>
              <a:defRPr/>
            </a:pPr>
            <a:fld id="{F870DBF3-0FE2-724A-8F82-0A90C3CB2153}" type="slidenum">
              <a:rPr lang="fi-FI" smtClean="0"/>
              <a:pPr>
                <a:defRPr/>
              </a:pPr>
              <a:t>‹#›</a:t>
            </a:fld>
            <a:endParaRPr lang="fi-FI"/>
          </a:p>
        </p:txBody>
      </p:sp>
      <p:sp>
        <p:nvSpPr>
          <p:cNvPr id="5" name="Date Placeholder 4"/>
          <p:cNvSpPr>
            <a:spLocks noGrp="1"/>
          </p:cNvSpPr>
          <p:nvPr>
            <p:ph type="dt" sz="half" idx="12"/>
          </p:nvPr>
        </p:nvSpPr>
        <p:spPr/>
        <p:txBody>
          <a:body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11963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6" name="Picture 5" descr="hoitaj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400056" cy="7600037"/>
          </a:xfrm>
          <a:prstGeom prst="rect">
            <a:avLst/>
          </a:prstGeom>
        </p:spPr>
      </p:pic>
      <p:sp>
        <p:nvSpPr>
          <p:cNvPr id="2" name="Title 1"/>
          <p:cNvSpPr>
            <a:spLocks noGrp="1"/>
          </p:cNvSpPr>
          <p:nvPr>
            <p:ph type="title"/>
          </p:nvPr>
        </p:nvSpPr>
        <p:spPr>
          <a:xfrm>
            <a:off x="457200" y="908720"/>
            <a:ext cx="2860731" cy="990600"/>
          </a:xfrm>
        </p:spPr>
        <p:txBody>
          <a:bodyPr/>
          <a:lstStyle/>
          <a:p>
            <a:r>
              <a:rPr lang="fi-FI"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fi-FI" dirty="0"/>
          </a:p>
        </p:txBody>
      </p:sp>
      <p:sp>
        <p:nvSpPr>
          <p:cNvPr id="4" name="Slide Number Placeholder 3"/>
          <p:cNvSpPr>
            <a:spLocks noGrp="1"/>
          </p:cNvSpPr>
          <p:nvPr>
            <p:ph type="sldNum" sz="quarter" idx="11"/>
          </p:nvPr>
        </p:nvSpPr>
        <p:spPr/>
        <p:txBody>
          <a:bodyPr/>
          <a:lstStyle/>
          <a:p>
            <a:pPr>
              <a:defRPr/>
            </a:pPr>
            <a:fld id="{F870DBF3-0FE2-724A-8F82-0A90C3CB2153}" type="slidenum">
              <a:rPr lang="fi-FI" smtClean="0"/>
              <a:pPr>
                <a:defRPr/>
              </a:pPr>
              <a:t>‹#›</a:t>
            </a:fld>
            <a:endParaRPr lang="fi-FI"/>
          </a:p>
        </p:txBody>
      </p:sp>
      <p:sp>
        <p:nvSpPr>
          <p:cNvPr id="5" name="Date Placeholder 4"/>
          <p:cNvSpPr>
            <a:spLocks noGrp="1"/>
          </p:cNvSpPr>
          <p:nvPr>
            <p:ph type="dt" sz="half" idx="12"/>
          </p:nvPr>
        </p:nvSpPr>
        <p:spPr/>
        <p:txBody>
          <a:body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227645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8" name="Picture 7" descr="nurmikk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5"/>
            <a:ext cx="10323832" cy="6882555"/>
          </a:xfrm>
          <a:prstGeom prst="rect">
            <a:avLst/>
          </a:prstGeom>
        </p:spPr>
      </p:pic>
      <p:sp>
        <p:nvSpPr>
          <p:cNvPr id="2" name="Title 1"/>
          <p:cNvSpPr>
            <a:spLocks noGrp="1"/>
          </p:cNvSpPr>
          <p:nvPr>
            <p:ph type="title"/>
          </p:nvPr>
        </p:nvSpPr>
        <p:spPr>
          <a:xfrm>
            <a:off x="457200" y="908720"/>
            <a:ext cx="4760910" cy="990600"/>
          </a:xfrm>
        </p:spPr>
        <p:txBody>
          <a:bodyPr/>
          <a:lstStyle>
            <a:lvl1pPr>
              <a:defRPr>
                <a:solidFill>
                  <a:srgbClr val="FFFFFF"/>
                </a:solidFill>
              </a:defRPr>
            </a:lvl1pPr>
          </a:lstStyle>
          <a:p>
            <a:r>
              <a:rPr lang="fi-FI" smtClean="0"/>
              <a:t>Click to edit Master title style</a:t>
            </a:r>
            <a:endParaRPr lang="en-US" dirty="0"/>
          </a:p>
        </p:txBody>
      </p:sp>
      <p:sp>
        <p:nvSpPr>
          <p:cNvPr id="3" name="Footer Placeholder 2"/>
          <p:cNvSpPr>
            <a:spLocks noGrp="1"/>
          </p:cNvSpPr>
          <p:nvPr>
            <p:ph type="ftr" sz="quarter" idx="10"/>
          </p:nvPr>
        </p:nvSpPr>
        <p:spPr/>
        <p:txBody>
          <a:bodyPr/>
          <a:lstStyle/>
          <a:p>
            <a:pPr>
              <a:defRPr/>
            </a:pPr>
            <a:endParaRPr lang="fi-FI" dirty="0"/>
          </a:p>
        </p:txBody>
      </p:sp>
      <p:sp>
        <p:nvSpPr>
          <p:cNvPr id="4" name="Slide Number Placeholder 3"/>
          <p:cNvSpPr>
            <a:spLocks noGrp="1"/>
          </p:cNvSpPr>
          <p:nvPr>
            <p:ph type="sldNum" sz="quarter" idx="11"/>
          </p:nvPr>
        </p:nvSpPr>
        <p:spPr/>
        <p:txBody>
          <a:bodyPr/>
          <a:lstStyle/>
          <a:p>
            <a:pPr>
              <a:defRPr/>
            </a:pPr>
            <a:fld id="{F870DBF3-0FE2-724A-8F82-0A90C3CB2153}" type="slidenum">
              <a:rPr lang="fi-FI" smtClean="0"/>
              <a:pPr>
                <a:defRPr/>
              </a:pPr>
              <a:t>‹#›</a:t>
            </a:fld>
            <a:endParaRPr lang="fi-FI"/>
          </a:p>
        </p:txBody>
      </p:sp>
      <p:sp>
        <p:nvSpPr>
          <p:cNvPr id="5" name="Date Placeholder 4"/>
          <p:cNvSpPr>
            <a:spLocks noGrp="1"/>
          </p:cNvSpPr>
          <p:nvPr>
            <p:ph type="dt" sz="half" idx="12"/>
          </p:nvPr>
        </p:nvSpPr>
        <p:spPr/>
        <p:txBody>
          <a:body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68926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pic>
        <p:nvPicPr>
          <p:cNvPr id="6" name="Picture 5" descr="Skootterikuv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8371" y="-153734"/>
            <a:ext cx="10645559" cy="7080649"/>
          </a:xfrm>
          <a:prstGeom prst="rect">
            <a:avLst/>
          </a:prstGeom>
        </p:spPr>
      </p:pic>
      <p:sp>
        <p:nvSpPr>
          <p:cNvPr id="2" name="Title 1"/>
          <p:cNvSpPr>
            <a:spLocks noGrp="1"/>
          </p:cNvSpPr>
          <p:nvPr>
            <p:ph type="title"/>
          </p:nvPr>
        </p:nvSpPr>
        <p:spPr>
          <a:xfrm>
            <a:off x="5936831" y="908720"/>
            <a:ext cx="3012721" cy="990600"/>
          </a:xfrm>
        </p:spPr>
        <p:txBody>
          <a:bodyPr/>
          <a:lstStyle/>
          <a:p>
            <a:r>
              <a:rPr lang="fi-FI" smtClean="0"/>
              <a:t>Click to edit Master title style</a:t>
            </a:r>
            <a:endParaRPr lang="en-US" dirty="0"/>
          </a:p>
        </p:txBody>
      </p:sp>
      <p:sp>
        <p:nvSpPr>
          <p:cNvPr id="3" name="Footer Placeholder 2"/>
          <p:cNvSpPr>
            <a:spLocks noGrp="1"/>
          </p:cNvSpPr>
          <p:nvPr>
            <p:ph type="ftr" sz="quarter" idx="10"/>
          </p:nvPr>
        </p:nvSpPr>
        <p:spPr/>
        <p:txBody>
          <a:bodyPr/>
          <a:lstStyle/>
          <a:p>
            <a:pPr>
              <a:defRPr/>
            </a:pPr>
            <a:endParaRPr lang="fi-FI" dirty="0"/>
          </a:p>
        </p:txBody>
      </p:sp>
      <p:sp>
        <p:nvSpPr>
          <p:cNvPr id="4" name="Slide Number Placeholder 3"/>
          <p:cNvSpPr>
            <a:spLocks noGrp="1"/>
          </p:cNvSpPr>
          <p:nvPr>
            <p:ph type="sldNum" sz="quarter" idx="11"/>
          </p:nvPr>
        </p:nvSpPr>
        <p:spPr/>
        <p:txBody>
          <a:bodyPr/>
          <a:lstStyle/>
          <a:p>
            <a:pPr>
              <a:defRPr/>
            </a:pPr>
            <a:fld id="{F870DBF3-0FE2-724A-8F82-0A90C3CB2153}" type="slidenum">
              <a:rPr lang="fi-FI" smtClean="0"/>
              <a:pPr>
                <a:defRPr/>
              </a:pPr>
              <a:t>‹#›</a:t>
            </a:fld>
            <a:endParaRPr lang="fi-FI"/>
          </a:p>
        </p:txBody>
      </p:sp>
      <p:sp>
        <p:nvSpPr>
          <p:cNvPr id="5" name="Date Placeholder 4"/>
          <p:cNvSpPr>
            <a:spLocks noGrp="1"/>
          </p:cNvSpPr>
          <p:nvPr>
            <p:ph type="dt" sz="half" idx="12"/>
          </p:nvPr>
        </p:nvSpPr>
        <p:spPr/>
        <p:txBody>
          <a:body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194746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6" name="Picture 5" descr="OE8-1647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510745" cy="7125133"/>
          </a:xfrm>
          <a:prstGeom prst="rect">
            <a:avLst/>
          </a:prstGeom>
        </p:spPr>
      </p:pic>
      <p:sp>
        <p:nvSpPr>
          <p:cNvPr id="2" name="Title 1"/>
          <p:cNvSpPr>
            <a:spLocks noGrp="1"/>
          </p:cNvSpPr>
          <p:nvPr>
            <p:ph type="title"/>
          </p:nvPr>
        </p:nvSpPr>
        <p:spPr>
          <a:xfrm>
            <a:off x="457200" y="298330"/>
            <a:ext cx="8077200" cy="990600"/>
          </a:xfrm>
        </p:spPr>
        <p:txBody>
          <a:bodyPr/>
          <a:lstStyle/>
          <a:p>
            <a:r>
              <a:rPr lang="fi-FI"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fi-FI" dirty="0"/>
          </a:p>
        </p:txBody>
      </p:sp>
      <p:sp>
        <p:nvSpPr>
          <p:cNvPr id="4" name="Slide Number Placeholder 3"/>
          <p:cNvSpPr>
            <a:spLocks noGrp="1"/>
          </p:cNvSpPr>
          <p:nvPr>
            <p:ph type="sldNum" sz="quarter" idx="11"/>
          </p:nvPr>
        </p:nvSpPr>
        <p:spPr/>
        <p:txBody>
          <a:bodyPr/>
          <a:lstStyle/>
          <a:p>
            <a:pPr>
              <a:defRPr/>
            </a:pPr>
            <a:fld id="{F870DBF3-0FE2-724A-8F82-0A90C3CB2153}" type="slidenum">
              <a:rPr lang="fi-FI" smtClean="0"/>
              <a:pPr>
                <a:defRPr/>
              </a:pPr>
              <a:t>‹#›</a:t>
            </a:fld>
            <a:endParaRPr lang="fi-FI"/>
          </a:p>
        </p:txBody>
      </p:sp>
      <p:sp>
        <p:nvSpPr>
          <p:cNvPr id="5" name="Date Placeholder 4"/>
          <p:cNvSpPr>
            <a:spLocks noGrp="1"/>
          </p:cNvSpPr>
          <p:nvPr>
            <p:ph type="dt" sz="half" idx="12"/>
          </p:nvPr>
        </p:nvSpPr>
        <p:spPr/>
        <p:txBody>
          <a:bodyPr/>
          <a:lstStyle/>
          <a:p>
            <a:fld id="{E97687DC-12FA-204E-BB35-9C3C727D5E55}" type="datetimeFigureOut">
              <a:rPr lang="en-US" smtClean="0"/>
              <a:pPr/>
              <a:t>11/7/14</a:t>
            </a:fld>
            <a:endParaRPr lang="en-US" dirty="0"/>
          </a:p>
        </p:txBody>
      </p:sp>
    </p:spTree>
    <p:extLst>
      <p:ext uri="{BB962C8B-B14F-4D97-AF65-F5344CB8AC3E}">
        <p14:creationId xmlns:p14="http://schemas.microsoft.com/office/powerpoint/2010/main" val="1225315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8720"/>
            <a:ext cx="807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i-FI" smtClean="0"/>
              <a:t>Click to edit Master title style</a:t>
            </a:r>
            <a:endParaRPr lang="fi-FI" dirty="0"/>
          </a:p>
        </p:txBody>
      </p:sp>
      <p:sp>
        <p:nvSpPr>
          <p:cNvPr id="1027" name="Rectangle 3"/>
          <p:cNvSpPr>
            <a:spLocks noGrp="1" noChangeArrowheads="1"/>
          </p:cNvSpPr>
          <p:nvPr>
            <p:ph type="body" idx="1"/>
          </p:nvPr>
        </p:nvSpPr>
        <p:spPr bwMode="auto">
          <a:xfrm>
            <a:off x="457200" y="205172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dirty="0"/>
          </a:p>
        </p:txBody>
      </p:sp>
      <p:sp>
        <p:nvSpPr>
          <p:cNvPr id="8" name="Rectangle 5"/>
          <p:cNvSpPr>
            <a:spLocks noGrp="1" noChangeArrowheads="1"/>
          </p:cNvSpPr>
          <p:nvPr>
            <p:ph type="ftr" sz="quarter" idx="3"/>
          </p:nvPr>
        </p:nvSpPr>
        <p:spPr bwMode="auto">
          <a:xfrm>
            <a:off x="3124200" y="6284168"/>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100" b="0" i="0">
                <a:solidFill>
                  <a:schemeClr val="bg2"/>
                </a:solidFill>
                <a:latin typeface="Myriad Pro Light"/>
                <a:ea typeface="+mn-ea"/>
                <a:cs typeface="Myriad Pro Light"/>
              </a:defRPr>
            </a:lvl1pPr>
          </a:lstStyle>
          <a:p>
            <a:pPr>
              <a:defRPr/>
            </a:pPr>
            <a:endParaRPr lang="fi-FI" dirty="0"/>
          </a:p>
        </p:txBody>
      </p:sp>
      <p:sp>
        <p:nvSpPr>
          <p:cNvPr id="10" name="Rectangle 6"/>
          <p:cNvSpPr>
            <a:spLocks noGrp="1" noChangeArrowheads="1"/>
          </p:cNvSpPr>
          <p:nvPr>
            <p:ph type="sldNum" sz="quarter" idx="4"/>
          </p:nvPr>
        </p:nvSpPr>
        <p:spPr bwMode="auto">
          <a:xfrm>
            <a:off x="6553200" y="6284168"/>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100" b="0" i="0" smtClean="0">
                <a:solidFill>
                  <a:schemeClr val="bg2"/>
                </a:solidFill>
                <a:latin typeface="Myriad Pro Light"/>
                <a:cs typeface="Myriad Pro Light"/>
              </a:defRPr>
            </a:lvl1pPr>
          </a:lstStyle>
          <a:p>
            <a:pPr>
              <a:defRPr/>
            </a:pPr>
            <a:fld id="{F870DBF3-0FE2-724A-8F82-0A90C3CB2153}" type="slidenum">
              <a:rPr lang="fi-FI" smtClean="0"/>
              <a:pPr>
                <a:defRPr/>
              </a:pPr>
              <a:t>‹#›</a:t>
            </a:fld>
            <a:endParaRPr lang="fi-FI"/>
          </a:p>
        </p:txBody>
      </p:sp>
      <p:pic>
        <p:nvPicPr>
          <p:cNvPr id="6" name="Picture 5" descr="vivago-logo.g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3733" y="425858"/>
            <a:ext cx="1668672" cy="491331"/>
          </a:xfrm>
          <a:prstGeom prst="rect">
            <a:avLst/>
          </a:prstGeom>
        </p:spPr>
      </p:pic>
      <p:sp>
        <p:nvSpPr>
          <p:cNvPr id="2" name="Date Placeholder 1"/>
          <p:cNvSpPr>
            <a:spLocks noGrp="1"/>
          </p:cNvSpPr>
          <p:nvPr>
            <p:ph type="dt" sz="half" idx="2"/>
          </p:nvPr>
        </p:nvSpPr>
        <p:spPr>
          <a:xfrm>
            <a:off x="461194" y="6207596"/>
            <a:ext cx="2133600" cy="411981"/>
          </a:xfrm>
          <a:prstGeom prst="rect">
            <a:avLst/>
          </a:prstGeom>
        </p:spPr>
        <p:txBody>
          <a:bodyPr vert="horz" lIns="91440" tIns="45720" rIns="91440" bIns="45720" rtlCol="0" anchor="ctr"/>
          <a:lstStyle>
            <a:lvl1pPr algn="l">
              <a:defRPr sz="1100" b="0" i="0">
                <a:solidFill>
                  <a:schemeClr val="tx1">
                    <a:tint val="75000"/>
                  </a:schemeClr>
                </a:solidFill>
                <a:latin typeface="Myriad Pro Light"/>
                <a:cs typeface="Myriad Pro Light"/>
              </a:defRPr>
            </a:lvl1pPr>
          </a:lstStyle>
          <a:p>
            <a:fld id="{E97687DC-12FA-204E-BB35-9C3C727D5E55}" type="datetimeFigureOut">
              <a:rPr lang="en-US" smtClean="0"/>
              <a:pPr/>
              <a:t>11/7/14</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9" r:id="rId2"/>
    <p:sldLayoutId id="2147483667" r:id="rId3"/>
    <p:sldLayoutId id="2147483668" r:id="rId4"/>
    <p:sldLayoutId id="2147483670" r:id="rId5"/>
    <p:sldLayoutId id="2147483671" r:id="rId6"/>
    <p:sldLayoutId id="2147483673" r:id="rId7"/>
    <p:sldLayoutId id="2147483675" r:id="rId8"/>
    <p:sldLayoutId id="2147483674" r:id="rId9"/>
    <p:sldLayoutId id="2147483672" r:id="rId10"/>
  </p:sldLayoutIdLst>
  <p:txStyles>
    <p:titleStyle>
      <a:lvl1pPr algn="l" rtl="0" eaLnBrk="1" fontAlgn="base" hangingPunct="1">
        <a:spcBef>
          <a:spcPct val="0"/>
        </a:spcBef>
        <a:spcAft>
          <a:spcPct val="0"/>
        </a:spcAft>
        <a:defRPr sz="3600" b="0" i="0">
          <a:solidFill>
            <a:srgbClr val="606060"/>
          </a:solidFill>
          <a:latin typeface="Myriad Pro Light"/>
          <a:ea typeface="+mj-ea"/>
          <a:cs typeface="Myriad Pro Light"/>
        </a:defRPr>
      </a:lvl1pPr>
      <a:lvl2pPr algn="l" rtl="0" eaLnBrk="1" fontAlgn="base" hangingPunct="1">
        <a:spcBef>
          <a:spcPct val="0"/>
        </a:spcBef>
        <a:spcAft>
          <a:spcPct val="0"/>
        </a:spcAft>
        <a:defRPr sz="3200" b="1">
          <a:solidFill>
            <a:srgbClr val="606060"/>
          </a:solidFill>
          <a:latin typeface="Trebuchet MS Bold" charset="0"/>
          <a:ea typeface="ヒラギノ角ゴ Pro W3" charset="-128"/>
          <a:cs typeface="ヒラギノ角ゴ Pro W3" charset="0"/>
        </a:defRPr>
      </a:lvl2pPr>
      <a:lvl3pPr algn="l" rtl="0" eaLnBrk="1" fontAlgn="base" hangingPunct="1">
        <a:spcBef>
          <a:spcPct val="0"/>
        </a:spcBef>
        <a:spcAft>
          <a:spcPct val="0"/>
        </a:spcAft>
        <a:defRPr sz="3200" b="1">
          <a:solidFill>
            <a:srgbClr val="606060"/>
          </a:solidFill>
          <a:latin typeface="Trebuchet MS Bold" charset="0"/>
          <a:ea typeface="ヒラギノ角ゴ Pro W3" charset="-128"/>
          <a:cs typeface="ヒラギノ角ゴ Pro W3" charset="0"/>
        </a:defRPr>
      </a:lvl3pPr>
      <a:lvl4pPr algn="l" rtl="0" eaLnBrk="1" fontAlgn="base" hangingPunct="1">
        <a:spcBef>
          <a:spcPct val="0"/>
        </a:spcBef>
        <a:spcAft>
          <a:spcPct val="0"/>
        </a:spcAft>
        <a:defRPr sz="3200" b="1">
          <a:solidFill>
            <a:srgbClr val="606060"/>
          </a:solidFill>
          <a:latin typeface="Trebuchet MS Bold" charset="0"/>
          <a:ea typeface="ヒラギノ角ゴ Pro W3" charset="-128"/>
          <a:cs typeface="ヒラギノ角ゴ Pro W3" charset="0"/>
        </a:defRPr>
      </a:lvl4pPr>
      <a:lvl5pPr algn="l" rtl="0" eaLnBrk="1" fontAlgn="base" hangingPunct="1">
        <a:spcBef>
          <a:spcPct val="0"/>
        </a:spcBef>
        <a:spcAft>
          <a:spcPct val="0"/>
        </a:spcAft>
        <a:defRPr sz="3200" b="1">
          <a:solidFill>
            <a:srgbClr val="606060"/>
          </a:solidFill>
          <a:latin typeface="Trebuchet MS Bold" charset="0"/>
          <a:ea typeface="ヒラギノ角ゴ Pro W3" charset="-128"/>
          <a:cs typeface="ヒラギノ角ゴ Pro W3" charset="0"/>
        </a:defRPr>
      </a:lvl5pPr>
      <a:lvl6pPr marL="457200" algn="l" rtl="0" eaLnBrk="1" fontAlgn="base" hangingPunct="1">
        <a:spcBef>
          <a:spcPct val="0"/>
        </a:spcBef>
        <a:spcAft>
          <a:spcPct val="0"/>
        </a:spcAft>
        <a:defRPr sz="2600">
          <a:solidFill>
            <a:schemeClr val="tx2"/>
          </a:solidFill>
          <a:latin typeface="Arial" charset="0"/>
        </a:defRPr>
      </a:lvl6pPr>
      <a:lvl7pPr marL="914400" algn="l" rtl="0" eaLnBrk="1" fontAlgn="base" hangingPunct="1">
        <a:spcBef>
          <a:spcPct val="0"/>
        </a:spcBef>
        <a:spcAft>
          <a:spcPct val="0"/>
        </a:spcAft>
        <a:defRPr sz="2600">
          <a:solidFill>
            <a:schemeClr val="tx2"/>
          </a:solidFill>
          <a:latin typeface="Arial" charset="0"/>
        </a:defRPr>
      </a:lvl7pPr>
      <a:lvl8pPr marL="1371600" algn="l" rtl="0" eaLnBrk="1" fontAlgn="base" hangingPunct="1">
        <a:spcBef>
          <a:spcPct val="0"/>
        </a:spcBef>
        <a:spcAft>
          <a:spcPct val="0"/>
        </a:spcAft>
        <a:defRPr sz="2600">
          <a:solidFill>
            <a:schemeClr val="tx2"/>
          </a:solidFill>
          <a:latin typeface="Arial" charset="0"/>
        </a:defRPr>
      </a:lvl8pPr>
      <a:lvl9pPr marL="1828800" algn="l" rtl="0" eaLnBrk="1" fontAlgn="base" hangingPunct="1">
        <a:spcBef>
          <a:spcPct val="0"/>
        </a:spcBef>
        <a:spcAft>
          <a:spcPct val="0"/>
        </a:spcAft>
        <a:defRPr sz="2600">
          <a:solidFill>
            <a:schemeClr val="tx2"/>
          </a:solidFill>
          <a:latin typeface="Arial" charset="0"/>
        </a:defRPr>
      </a:lvl9pPr>
    </p:titleStyle>
    <p:bodyStyle>
      <a:lvl1pPr marL="342900" indent="-342900" algn="l" rtl="0" eaLnBrk="1" fontAlgn="base" hangingPunct="1">
        <a:spcBef>
          <a:spcPct val="20000"/>
        </a:spcBef>
        <a:spcAft>
          <a:spcPct val="0"/>
        </a:spcAft>
        <a:buClrTx/>
        <a:buChar char="•"/>
        <a:defRPr sz="2400" b="0" i="0">
          <a:solidFill>
            <a:srgbClr val="606060"/>
          </a:solidFill>
          <a:latin typeface="Myriad Pro Light"/>
          <a:ea typeface="+mn-ea"/>
          <a:cs typeface="Myriad Pro Light"/>
        </a:defRPr>
      </a:lvl1pPr>
      <a:lvl2pPr marL="742950" indent="-285750" algn="l" rtl="0" eaLnBrk="1" fontAlgn="base" hangingPunct="1">
        <a:spcBef>
          <a:spcPct val="20000"/>
        </a:spcBef>
        <a:spcAft>
          <a:spcPct val="0"/>
        </a:spcAft>
        <a:buClrTx/>
        <a:buChar char="•"/>
        <a:defRPr sz="2200" b="0" i="0">
          <a:solidFill>
            <a:srgbClr val="606060"/>
          </a:solidFill>
          <a:latin typeface="Myriad Pro Light"/>
          <a:ea typeface="+mn-ea"/>
          <a:cs typeface="Myriad Pro Light"/>
        </a:defRPr>
      </a:lvl2pPr>
      <a:lvl3pPr marL="1143000" indent="-228600" algn="l" rtl="0" eaLnBrk="1" fontAlgn="base" hangingPunct="1">
        <a:spcBef>
          <a:spcPct val="20000"/>
        </a:spcBef>
        <a:spcAft>
          <a:spcPct val="0"/>
        </a:spcAft>
        <a:buClrTx/>
        <a:buChar char="•"/>
        <a:defRPr sz="2000" b="0" i="0">
          <a:solidFill>
            <a:srgbClr val="606060"/>
          </a:solidFill>
          <a:latin typeface="Myriad Pro Light"/>
          <a:ea typeface="+mn-ea"/>
          <a:cs typeface="Myriad Pro Light"/>
        </a:defRPr>
      </a:lvl3pPr>
      <a:lvl4pPr marL="1600200" indent="-228600" algn="l" rtl="0" eaLnBrk="1" fontAlgn="base" hangingPunct="1">
        <a:spcBef>
          <a:spcPct val="20000"/>
        </a:spcBef>
        <a:spcAft>
          <a:spcPct val="0"/>
        </a:spcAft>
        <a:buClrTx/>
        <a:buChar char="•"/>
        <a:defRPr b="0" i="0">
          <a:solidFill>
            <a:srgbClr val="606060"/>
          </a:solidFill>
          <a:latin typeface="Myriad Pro Light"/>
          <a:ea typeface="+mn-ea"/>
          <a:cs typeface="Myriad Pro Light"/>
        </a:defRPr>
      </a:lvl4pPr>
      <a:lvl5pPr marL="2057400" indent="-228600" algn="l" rtl="0" eaLnBrk="1" fontAlgn="base" hangingPunct="1">
        <a:spcBef>
          <a:spcPct val="20000"/>
        </a:spcBef>
        <a:spcAft>
          <a:spcPct val="0"/>
        </a:spcAft>
        <a:buClrTx/>
        <a:buChar char="•"/>
        <a:defRPr sz="1600" b="0" i="0">
          <a:solidFill>
            <a:srgbClr val="606060"/>
          </a:solidFill>
          <a:latin typeface="Myriad Pro Light"/>
          <a:ea typeface="+mn-ea"/>
          <a:cs typeface="Myriad Pro Light"/>
        </a:defRPr>
      </a:lvl5pPr>
      <a:lvl6pPr marL="2514600" indent="-228600" algn="l" rtl="0" eaLnBrk="1" fontAlgn="base" hangingPunct="1">
        <a:spcBef>
          <a:spcPct val="20000"/>
        </a:spcBef>
        <a:spcAft>
          <a:spcPct val="0"/>
        </a:spcAft>
        <a:buClr>
          <a:srgbClr val="FF0000"/>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0000"/>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0000"/>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0000"/>
        </a:buClr>
        <a:buChar char="•"/>
        <a:defRPr sz="1600">
          <a:solidFill>
            <a:schemeClr val="tx1"/>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 curves</a:t>
            </a:r>
            <a:endParaRPr lang="en-US" dirty="0"/>
          </a:p>
        </p:txBody>
      </p:sp>
      <p:sp>
        <p:nvSpPr>
          <p:cNvPr id="3" name="Subtitle 2"/>
          <p:cNvSpPr>
            <a:spLocks noGrp="1"/>
          </p:cNvSpPr>
          <p:nvPr>
            <p:ph type="subTitle" idx="1"/>
          </p:nvPr>
        </p:nvSpPr>
        <p:spPr/>
        <p:txBody>
          <a:bodyPr/>
          <a:lstStyle/>
          <a:p>
            <a:r>
              <a:rPr lang="en-US" dirty="0" smtClean="0"/>
              <a:t>Case </a:t>
            </a:r>
            <a:r>
              <a:rPr lang="en-US" dirty="0" err="1" smtClean="0"/>
              <a:t>epilepsia</a:t>
            </a:r>
            <a:r>
              <a:rPr lang="en-US" dirty="0" smtClean="0"/>
              <a:t/>
            </a:r>
            <a:br>
              <a:rPr lang="en-US" dirty="0" smtClean="0"/>
            </a:br>
            <a:r>
              <a:rPr lang="en-US" dirty="0" smtClean="0"/>
              <a:t>Case </a:t>
            </a:r>
            <a:r>
              <a:rPr lang="en-US" dirty="0" err="1" smtClean="0"/>
              <a:t>exitus</a:t>
            </a:r>
            <a:endParaRPr lang="en-US" dirty="0"/>
          </a:p>
        </p:txBody>
      </p:sp>
    </p:spTree>
    <p:extLst>
      <p:ext uri="{BB962C8B-B14F-4D97-AF65-F5344CB8AC3E}">
        <p14:creationId xmlns:p14="http://schemas.microsoft.com/office/powerpoint/2010/main" val="2422853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epileptic seizure:</a:t>
            </a:r>
            <a:endParaRPr lang="en-US" dirty="0"/>
          </a:p>
        </p:txBody>
      </p:sp>
      <p:sp>
        <p:nvSpPr>
          <p:cNvPr id="5" name="Content Placeholder 4"/>
          <p:cNvSpPr>
            <a:spLocks noGrp="1"/>
          </p:cNvSpPr>
          <p:nvPr>
            <p:ph idx="1"/>
          </p:nvPr>
        </p:nvSpPr>
        <p:spPr/>
        <p:txBody>
          <a:bodyPr/>
          <a:lstStyle/>
          <a:p>
            <a:r>
              <a:rPr lang="en-US" dirty="0" smtClean="0"/>
              <a:t>Patient had Vivago watch on ankle because the seizure was much more visible from legs. </a:t>
            </a:r>
          </a:p>
          <a:p>
            <a:endParaRPr lang="en-US" dirty="0"/>
          </a:p>
          <a:p>
            <a:r>
              <a:rPr lang="en-US" dirty="0" smtClean="0"/>
              <a:t>Epileptic seizures are marked with a flag</a:t>
            </a:r>
            <a:endParaRPr lang="en-US" dirty="0"/>
          </a:p>
          <a:p>
            <a:endParaRPr lang="en-US" dirty="0"/>
          </a:p>
          <a:p>
            <a:r>
              <a:rPr lang="en-US" dirty="0" smtClean="0"/>
              <a:t>Nurses were informed with alarm type –high activity. With Vivago system the personal settings were used to optimize the personal circadian rhythm and that allowed to see as well the seizures as deviation to normal. </a:t>
            </a:r>
            <a:endParaRPr lang="en-US" dirty="0"/>
          </a:p>
        </p:txBody>
      </p:sp>
    </p:spTree>
    <p:extLst>
      <p:ext uri="{BB962C8B-B14F-4D97-AF65-F5344CB8AC3E}">
        <p14:creationId xmlns:p14="http://schemas.microsoft.com/office/powerpoint/2010/main" val="49900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Picture 5" descr="KOURISTELEVA KOHTAUS kello jalass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1092412"/>
            <a:ext cx="8080567" cy="5240934"/>
          </a:xfrm>
          <a:prstGeom prst="rect">
            <a:avLst/>
          </a:prstGeom>
        </p:spPr>
      </p:pic>
    </p:spTree>
    <p:extLst>
      <p:ext uri="{BB962C8B-B14F-4D97-AF65-F5344CB8AC3E}">
        <p14:creationId xmlns:p14="http://schemas.microsoft.com/office/powerpoint/2010/main" val="37674958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18224" y="1651054"/>
            <a:ext cx="8731671" cy="1077218"/>
          </a:xfrm>
          <a:prstGeom prst="rect">
            <a:avLst/>
          </a:prstGeom>
          <a:noFill/>
        </p:spPr>
        <p:txBody>
          <a:bodyPr wrap="square" rtlCol="0">
            <a:spAutoFit/>
          </a:bodyPr>
          <a:lstStyle/>
          <a:p>
            <a:r>
              <a:rPr lang="fi-FI" sz="1600" dirty="0" smtClean="0">
                <a:latin typeface="Myriad Pro Light"/>
                <a:cs typeface="Myriad Pro Light"/>
              </a:rPr>
              <a:t>An </a:t>
            </a:r>
            <a:r>
              <a:rPr lang="fi-FI" sz="1600" dirty="0" err="1" smtClean="0">
                <a:latin typeface="Myriad Pro Light"/>
                <a:cs typeface="Myriad Pro Light"/>
              </a:rPr>
              <a:t>epilectic</a:t>
            </a:r>
            <a:r>
              <a:rPr lang="fi-FI" sz="1600" dirty="0">
                <a:latin typeface="Myriad Pro Light"/>
                <a:cs typeface="Myriad Pro Light"/>
              </a:rPr>
              <a:t> </a:t>
            </a:r>
            <a:r>
              <a:rPr lang="fi-FI" sz="1600" dirty="0" err="1" smtClean="0">
                <a:latin typeface="Myriad Pro Light"/>
                <a:cs typeface="Myriad Pro Light"/>
              </a:rPr>
              <a:t>seizure</a:t>
            </a:r>
            <a:r>
              <a:rPr lang="fi-FI" sz="1600" dirty="0" smtClean="0">
                <a:latin typeface="Myriad Pro Light"/>
                <a:cs typeface="Myriad Pro Light"/>
              </a:rPr>
              <a:t> is </a:t>
            </a:r>
            <a:r>
              <a:rPr lang="fi-FI" sz="1600" dirty="0" err="1" smtClean="0">
                <a:latin typeface="Myriad Pro Light"/>
                <a:cs typeface="Myriad Pro Light"/>
              </a:rPr>
              <a:t>very</a:t>
            </a:r>
            <a:r>
              <a:rPr lang="fi-FI" sz="1600" dirty="0" smtClean="0">
                <a:latin typeface="Myriad Pro Light"/>
                <a:cs typeface="Myriad Pro Light"/>
              </a:rPr>
              <a:t> </a:t>
            </a:r>
            <a:r>
              <a:rPr lang="fi-FI" sz="1600" dirty="0" err="1" smtClean="0">
                <a:latin typeface="Myriad Pro Light"/>
                <a:cs typeface="Myriad Pro Light"/>
              </a:rPr>
              <a:t>individual</a:t>
            </a:r>
            <a:r>
              <a:rPr lang="fi-FI" sz="1600" dirty="0">
                <a:latin typeface="Myriad Pro Light"/>
                <a:cs typeface="Myriad Pro Light"/>
              </a:rPr>
              <a:t> </a:t>
            </a:r>
            <a:r>
              <a:rPr lang="fi-FI" sz="1600" dirty="0" smtClean="0">
                <a:latin typeface="Myriad Pro Light"/>
                <a:cs typeface="Myriad Pro Light"/>
              </a:rPr>
              <a:t>and </a:t>
            </a:r>
            <a:r>
              <a:rPr lang="fi-FI" sz="1600" dirty="0" err="1" smtClean="0">
                <a:latin typeface="Myriad Pro Light"/>
                <a:cs typeface="Myriad Pro Light"/>
              </a:rPr>
              <a:t>it</a:t>
            </a:r>
            <a:r>
              <a:rPr lang="fi-FI" sz="1600" dirty="0" smtClean="0">
                <a:latin typeface="Myriad Pro Light"/>
                <a:cs typeface="Myriad Pro Light"/>
              </a:rPr>
              <a:t> is </a:t>
            </a:r>
            <a:r>
              <a:rPr lang="fi-FI" sz="1600" dirty="0" err="1" smtClean="0">
                <a:latin typeface="Myriad Pro Light"/>
                <a:cs typeface="Myriad Pro Light"/>
              </a:rPr>
              <a:t>almost</a:t>
            </a:r>
            <a:r>
              <a:rPr lang="fi-FI" sz="1600" dirty="0" smtClean="0">
                <a:latin typeface="Myriad Pro Light"/>
                <a:cs typeface="Myriad Pro Light"/>
              </a:rPr>
              <a:t> </a:t>
            </a:r>
            <a:r>
              <a:rPr lang="fi-FI" sz="1600" dirty="0" err="1" smtClean="0">
                <a:latin typeface="Myriad Pro Light"/>
                <a:cs typeface="Myriad Pro Light"/>
              </a:rPr>
              <a:t>impossible</a:t>
            </a:r>
            <a:r>
              <a:rPr lang="fi-FI" sz="1600" dirty="0" smtClean="0">
                <a:latin typeface="Myriad Pro Light"/>
                <a:cs typeface="Myriad Pro Light"/>
              </a:rPr>
              <a:t> to </a:t>
            </a:r>
            <a:r>
              <a:rPr lang="fi-FI" sz="1600" dirty="0" err="1" smtClean="0">
                <a:latin typeface="Myriad Pro Light"/>
                <a:cs typeface="Myriad Pro Light"/>
              </a:rPr>
              <a:t>recognize</a:t>
            </a:r>
            <a:r>
              <a:rPr lang="fi-FI" sz="1600" dirty="0" smtClean="0">
                <a:latin typeface="Myriad Pro Light"/>
                <a:cs typeface="Myriad Pro Light"/>
              </a:rPr>
              <a:t> </a:t>
            </a:r>
            <a:r>
              <a:rPr lang="fi-FI" sz="1600" dirty="0" err="1" smtClean="0">
                <a:latin typeface="Myriad Pro Light"/>
                <a:cs typeface="Myriad Pro Light"/>
              </a:rPr>
              <a:t>ir</a:t>
            </a:r>
            <a:r>
              <a:rPr lang="fi-FI" sz="1600" dirty="0" smtClean="0">
                <a:latin typeface="Myriad Pro Light"/>
                <a:cs typeface="Myriad Pro Light"/>
              </a:rPr>
              <a:t> </a:t>
            </a:r>
            <a:r>
              <a:rPr lang="fi-FI" sz="1600" dirty="0" err="1" smtClean="0">
                <a:latin typeface="Myriad Pro Light"/>
                <a:cs typeface="Myriad Pro Light"/>
              </a:rPr>
              <a:t>because</a:t>
            </a:r>
            <a:r>
              <a:rPr lang="fi-FI" sz="1600" dirty="0" smtClean="0">
                <a:latin typeface="Myriad Pro Light"/>
                <a:cs typeface="Myriad Pro Light"/>
              </a:rPr>
              <a:t> </a:t>
            </a:r>
            <a:r>
              <a:rPr lang="fi-FI" sz="1600" dirty="0" err="1" smtClean="0">
                <a:latin typeface="Myriad Pro Light"/>
                <a:cs typeface="Myriad Pro Light"/>
              </a:rPr>
              <a:t>it</a:t>
            </a:r>
            <a:r>
              <a:rPr lang="fi-FI" sz="1600" dirty="0" smtClean="0">
                <a:latin typeface="Myriad Pro Light"/>
                <a:cs typeface="Myriad Pro Light"/>
              </a:rPr>
              <a:t> </a:t>
            </a:r>
            <a:r>
              <a:rPr lang="fi-FI" sz="1600" dirty="0" err="1" smtClean="0">
                <a:latin typeface="Myriad Pro Light"/>
                <a:cs typeface="Myriad Pro Light"/>
              </a:rPr>
              <a:t>can</a:t>
            </a:r>
            <a:r>
              <a:rPr lang="fi-FI" sz="1600" dirty="0" smtClean="0">
                <a:latin typeface="Myriad Pro Light"/>
                <a:cs typeface="Myriad Pro Light"/>
              </a:rPr>
              <a:t> </a:t>
            </a:r>
            <a:r>
              <a:rPr lang="fi-FI" sz="1600" dirty="0" err="1" smtClean="0">
                <a:latin typeface="Myriad Pro Light"/>
                <a:cs typeface="Myriad Pro Light"/>
              </a:rPr>
              <a:t>occur</a:t>
            </a:r>
            <a:r>
              <a:rPr lang="fi-FI" sz="1600" dirty="0" smtClean="0">
                <a:latin typeface="Myriad Pro Light"/>
                <a:cs typeface="Myriad Pro Light"/>
              </a:rPr>
              <a:t> in </a:t>
            </a:r>
            <a:r>
              <a:rPr lang="fi-FI" sz="1600" dirty="0" err="1" smtClean="0">
                <a:latin typeface="Myriad Pro Light"/>
                <a:cs typeface="Myriad Pro Light"/>
              </a:rPr>
              <a:t>many</a:t>
            </a:r>
            <a:r>
              <a:rPr lang="fi-FI" sz="1600" dirty="0" smtClean="0">
                <a:latin typeface="Myriad Pro Light"/>
                <a:cs typeface="Myriad Pro Light"/>
              </a:rPr>
              <a:t> </a:t>
            </a:r>
            <a:r>
              <a:rPr lang="fi-FI" sz="1600" dirty="0" err="1" smtClean="0">
                <a:latin typeface="Myriad Pro Light"/>
                <a:cs typeface="Myriad Pro Light"/>
              </a:rPr>
              <a:t>different</a:t>
            </a:r>
            <a:r>
              <a:rPr lang="fi-FI" sz="1600" dirty="0" smtClean="0">
                <a:latin typeface="Myriad Pro Light"/>
                <a:cs typeface="Myriad Pro Light"/>
              </a:rPr>
              <a:t> </a:t>
            </a:r>
            <a:r>
              <a:rPr lang="fi-FI" sz="1600" dirty="0" err="1" smtClean="0">
                <a:latin typeface="Myriad Pro Light"/>
                <a:cs typeface="Myriad Pro Light"/>
              </a:rPr>
              <a:t>ways</a:t>
            </a:r>
            <a:r>
              <a:rPr lang="fi-FI" sz="1600" dirty="0" smtClean="0">
                <a:latin typeface="Myriad Pro Light"/>
                <a:cs typeface="Myriad Pro Light"/>
              </a:rPr>
              <a:t>. By </a:t>
            </a:r>
            <a:r>
              <a:rPr lang="fi-FI" sz="1600" dirty="0" err="1" smtClean="0">
                <a:latin typeface="Myriad Pro Light"/>
                <a:cs typeface="Myriad Pro Light"/>
              </a:rPr>
              <a:t>individual</a:t>
            </a:r>
            <a:r>
              <a:rPr lang="fi-FI" sz="1600" dirty="0" smtClean="0">
                <a:latin typeface="Myriad Pro Light"/>
                <a:cs typeface="Myriad Pro Light"/>
              </a:rPr>
              <a:t> </a:t>
            </a:r>
            <a:r>
              <a:rPr lang="fi-FI" sz="1600" dirty="0" err="1" smtClean="0">
                <a:latin typeface="Myriad Pro Light"/>
                <a:cs typeface="Myriad Pro Light"/>
              </a:rPr>
              <a:t>care</a:t>
            </a:r>
            <a:r>
              <a:rPr lang="fi-FI" sz="1600" dirty="0" smtClean="0">
                <a:latin typeface="Myriad Pro Light"/>
                <a:cs typeface="Myriad Pro Light"/>
              </a:rPr>
              <a:t> and </a:t>
            </a:r>
            <a:r>
              <a:rPr lang="fi-FI" sz="1600" dirty="0" err="1" smtClean="0">
                <a:latin typeface="Myriad Pro Light"/>
                <a:cs typeface="Myriad Pro Light"/>
              </a:rPr>
              <a:t>by</a:t>
            </a:r>
            <a:r>
              <a:rPr lang="fi-FI" sz="1600" dirty="0" smtClean="0">
                <a:latin typeface="Myriad Pro Light"/>
                <a:cs typeface="Myriad Pro Light"/>
              </a:rPr>
              <a:t> </a:t>
            </a:r>
            <a:r>
              <a:rPr lang="fi-FI" sz="1600" dirty="0" err="1" smtClean="0">
                <a:latin typeface="Myriad Pro Light"/>
                <a:cs typeface="Myriad Pro Light"/>
              </a:rPr>
              <a:t>knowing</a:t>
            </a:r>
            <a:r>
              <a:rPr lang="fi-FI" sz="1600" dirty="0" smtClean="0">
                <a:latin typeface="Myriad Pro Light"/>
                <a:cs typeface="Myriad Pro Light"/>
              </a:rPr>
              <a:t> the </a:t>
            </a:r>
            <a:r>
              <a:rPr lang="fi-FI" sz="1600" dirty="0" err="1" smtClean="0">
                <a:latin typeface="Myriad Pro Light"/>
                <a:cs typeface="Myriad Pro Light"/>
              </a:rPr>
              <a:t>patient</a:t>
            </a:r>
            <a:r>
              <a:rPr lang="fi-FI" sz="1600" dirty="0" smtClean="0">
                <a:latin typeface="Myriad Pro Light"/>
                <a:cs typeface="Myriad Pro Light"/>
              </a:rPr>
              <a:t> an </a:t>
            </a:r>
            <a:r>
              <a:rPr lang="fi-FI" sz="1600" dirty="0" err="1" smtClean="0">
                <a:latin typeface="Myriad Pro Light"/>
                <a:cs typeface="Myriad Pro Light"/>
              </a:rPr>
              <a:t>epileptic</a:t>
            </a:r>
            <a:r>
              <a:rPr lang="fi-FI" sz="1600" dirty="0" smtClean="0">
                <a:latin typeface="Myriad Pro Light"/>
                <a:cs typeface="Myriad Pro Light"/>
              </a:rPr>
              <a:t> </a:t>
            </a:r>
            <a:r>
              <a:rPr lang="fi-FI" sz="1600" dirty="0" err="1" smtClean="0">
                <a:latin typeface="Myriad Pro Light"/>
                <a:cs typeface="Myriad Pro Light"/>
              </a:rPr>
              <a:t>seizure</a:t>
            </a:r>
            <a:r>
              <a:rPr lang="fi-FI" sz="1600" dirty="0" smtClean="0">
                <a:latin typeface="Myriad Pro Light"/>
                <a:cs typeface="Myriad Pro Light"/>
              </a:rPr>
              <a:t> </a:t>
            </a:r>
            <a:r>
              <a:rPr lang="fi-FI" sz="1600" dirty="0" err="1" smtClean="0">
                <a:latin typeface="Myriad Pro Light"/>
                <a:cs typeface="Myriad Pro Light"/>
              </a:rPr>
              <a:t>can</a:t>
            </a:r>
            <a:r>
              <a:rPr lang="fi-FI" sz="1600" dirty="0" smtClean="0">
                <a:latin typeface="Myriad Pro Light"/>
                <a:cs typeface="Myriad Pro Light"/>
              </a:rPr>
              <a:t> </a:t>
            </a:r>
            <a:r>
              <a:rPr lang="fi-FI" sz="1600" dirty="0" err="1" smtClean="0">
                <a:latin typeface="Myriad Pro Light"/>
                <a:cs typeface="Myriad Pro Light"/>
              </a:rPr>
              <a:t>be</a:t>
            </a:r>
            <a:r>
              <a:rPr lang="fi-FI" sz="1600" dirty="0" smtClean="0">
                <a:latin typeface="Myriad Pro Light"/>
                <a:cs typeface="Myriad Pro Light"/>
              </a:rPr>
              <a:t> </a:t>
            </a:r>
            <a:r>
              <a:rPr lang="fi-FI" sz="1600" dirty="0" err="1" smtClean="0">
                <a:latin typeface="Myriad Pro Light"/>
                <a:cs typeface="Myriad Pro Light"/>
              </a:rPr>
              <a:t>catched</a:t>
            </a:r>
            <a:r>
              <a:rPr lang="fi-FI" sz="1600" dirty="0" smtClean="0">
                <a:latin typeface="Myriad Pro Light"/>
                <a:cs typeface="Myriad Pro Light"/>
              </a:rPr>
              <a:t> </a:t>
            </a:r>
            <a:r>
              <a:rPr lang="fi-FI" sz="1600" dirty="0" err="1" smtClean="0">
                <a:latin typeface="Myriad Pro Light"/>
                <a:cs typeface="Myriad Pro Light"/>
              </a:rPr>
              <a:t>bu</a:t>
            </a:r>
            <a:r>
              <a:rPr lang="fi-FI" sz="1600" dirty="0" smtClean="0">
                <a:latin typeface="Myriad Pro Light"/>
                <a:cs typeface="Myriad Pro Light"/>
              </a:rPr>
              <a:t> </a:t>
            </a:r>
            <a:r>
              <a:rPr lang="fi-FI" sz="1600" dirty="0" err="1" smtClean="0">
                <a:latin typeface="Myriad Pro Light"/>
                <a:cs typeface="Myriad Pro Light"/>
              </a:rPr>
              <a:t>using</a:t>
            </a:r>
            <a:r>
              <a:rPr lang="fi-FI" sz="1600" dirty="0" smtClean="0">
                <a:latin typeface="Myriad Pro Light"/>
                <a:cs typeface="Myriad Pro Light"/>
              </a:rPr>
              <a:t> </a:t>
            </a:r>
            <a:r>
              <a:rPr lang="fi-FI" sz="1600" dirty="0" err="1" smtClean="0">
                <a:latin typeface="Myriad Pro Light"/>
                <a:cs typeface="Myriad Pro Light"/>
              </a:rPr>
              <a:t>Vivagos</a:t>
            </a:r>
            <a:r>
              <a:rPr lang="fi-FI" sz="1600" dirty="0" smtClean="0">
                <a:latin typeface="Myriad Pro Light"/>
                <a:cs typeface="Myriad Pro Light"/>
              </a:rPr>
              <a:t> </a:t>
            </a:r>
            <a:r>
              <a:rPr lang="fi-FI" sz="1600" dirty="0" err="1" smtClean="0">
                <a:latin typeface="Myriad Pro Light"/>
                <a:cs typeface="Myriad Pro Light"/>
              </a:rPr>
              <a:t>activity</a:t>
            </a:r>
            <a:r>
              <a:rPr lang="fi-FI" sz="1600" dirty="0" smtClean="0">
                <a:latin typeface="Myriad Pro Light"/>
                <a:cs typeface="Myriad Pro Light"/>
              </a:rPr>
              <a:t> </a:t>
            </a:r>
            <a:r>
              <a:rPr lang="fi-FI" sz="1600" dirty="0" err="1" smtClean="0">
                <a:latin typeface="Myriad Pro Light"/>
                <a:cs typeface="Myriad Pro Light"/>
              </a:rPr>
              <a:t>curves</a:t>
            </a:r>
            <a:r>
              <a:rPr lang="fi-FI" sz="1600" dirty="0" smtClean="0">
                <a:latin typeface="Myriad Pro Light"/>
                <a:cs typeface="Myriad Pro Light"/>
              </a:rPr>
              <a:t>. </a:t>
            </a:r>
          </a:p>
          <a:p>
            <a:endParaRPr lang="fi-FI" sz="1600" dirty="0">
              <a:latin typeface="Myriad Pro Light"/>
              <a:cs typeface="Myriad Pro Light"/>
            </a:endParaRPr>
          </a:p>
        </p:txBody>
      </p:sp>
      <p:sp>
        <p:nvSpPr>
          <p:cNvPr id="6" name="Tekstiruutu 5"/>
          <p:cNvSpPr txBox="1"/>
          <p:nvPr/>
        </p:nvSpPr>
        <p:spPr>
          <a:xfrm>
            <a:off x="2580105" y="481263"/>
            <a:ext cx="5935579" cy="1077218"/>
          </a:xfrm>
          <a:prstGeom prst="rect">
            <a:avLst/>
          </a:prstGeom>
          <a:noFill/>
        </p:spPr>
        <p:txBody>
          <a:bodyPr wrap="square" rtlCol="0">
            <a:spAutoFit/>
          </a:bodyPr>
          <a:lstStyle/>
          <a:p>
            <a:r>
              <a:rPr lang="fi-FI" sz="3200" dirty="0" err="1" smtClean="0">
                <a:latin typeface="Myriad Pro Light"/>
                <a:cs typeface="Myriad Pro Light"/>
              </a:rPr>
              <a:t>Vivago’s</a:t>
            </a:r>
            <a:r>
              <a:rPr lang="fi-FI" sz="3200" dirty="0" smtClean="0">
                <a:latin typeface="Myriad Pro Light"/>
                <a:cs typeface="Myriad Pro Light"/>
              </a:rPr>
              <a:t> </a:t>
            </a:r>
            <a:r>
              <a:rPr lang="fi-FI" sz="3200" dirty="0" err="1" smtClean="0">
                <a:latin typeface="Myriad Pro Light"/>
                <a:cs typeface="Myriad Pro Light"/>
              </a:rPr>
              <a:t>activity</a:t>
            </a:r>
            <a:r>
              <a:rPr lang="fi-FI" sz="3200" dirty="0" smtClean="0">
                <a:latin typeface="Myriad Pro Light"/>
                <a:cs typeface="Myriad Pro Light"/>
              </a:rPr>
              <a:t> </a:t>
            </a:r>
            <a:r>
              <a:rPr lang="fi-FI" sz="3200" dirty="0" err="1" smtClean="0">
                <a:latin typeface="Myriad Pro Light"/>
                <a:cs typeface="Myriad Pro Light"/>
              </a:rPr>
              <a:t>curves</a:t>
            </a:r>
            <a:r>
              <a:rPr lang="fi-FI" sz="3200" dirty="0" smtClean="0">
                <a:latin typeface="Myriad Pro Light"/>
                <a:cs typeface="Myriad Pro Light"/>
              </a:rPr>
              <a:t> </a:t>
            </a:r>
            <a:r>
              <a:rPr lang="fi-FI" sz="3200" dirty="0" err="1" smtClean="0">
                <a:latin typeface="Myriad Pro Light"/>
                <a:cs typeface="Myriad Pro Light"/>
              </a:rPr>
              <a:t>can</a:t>
            </a:r>
            <a:r>
              <a:rPr lang="fi-FI" sz="3200" dirty="0" smtClean="0">
                <a:latin typeface="Myriad Pro Light"/>
                <a:cs typeface="Myriad Pro Light"/>
              </a:rPr>
              <a:t> </a:t>
            </a:r>
            <a:r>
              <a:rPr lang="fi-FI" sz="3200" dirty="0" err="1" smtClean="0">
                <a:latin typeface="Myriad Pro Light"/>
                <a:cs typeface="Myriad Pro Light"/>
              </a:rPr>
              <a:t>support</a:t>
            </a:r>
            <a:r>
              <a:rPr lang="fi-FI" sz="3200" dirty="0" smtClean="0">
                <a:latin typeface="Myriad Pro Light"/>
                <a:cs typeface="Myriad Pro Light"/>
              </a:rPr>
              <a:t> </a:t>
            </a:r>
            <a:r>
              <a:rPr lang="fi-FI" sz="3200" dirty="0" err="1" smtClean="0">
                <a:latin typeface="Myriad Pro Light"/>
                <a:cs typeface="Myriad Pro Light"/>
              </a:rPr>
              <a:t>detecting</a:t>
            </a:r>
            <a:r>
              <a:rPr lang="fi-FI" sz="3200" dirty="0" smtClean="0">
                <a:latin typeface="Myriad Pro Light"/>
                <a:cs typeface="Myriad Pro Light"/>
              </a:rPr>
              <a:t> a </a:t>
            </a:r>
            <a:r>
              <a:rPr lang="fi-FI" sz="3200" dirty="0" err="1" smtClean="0">
                <a:latin typeface="Myriad Pro Light"/>
                <a:cs typeface="Myriad Pro Light"/>
              </a:rPr>
              <a:t>epileptic</a:t>
            </a:r>
            <a:r>
              <a:rPr lang="fi-FI" sz="3200" dirty="0" smtClean="0">
                <a:latin typeface="Myriad Pro Light"/>
                <a:cs typeface="Myriad Pro Light"/>
              </a:rPr>
              <a:t> </a:t>
            </a:r>
            <a:r>
              <a:rPr lang="fi-FI" sz="3200" dirty="0" err="1" smtClean="0">
                <a:latin typeface="Myriad Pro Light"/>
                <a:cs typeface="Myriad Pro Light"/>
              </a:rPr>
              <a:t>seizure</a:t>
            </a:r>
            <a:endParaRPr lang="fi-FI" sz="3200" dirty="0">
              <a:latin typeface="Myriad Pro Light"/>
              <a:cs typeface="Myriad Pro Light"/>
            </a:endParaRPr>
          </a:p>
        </p:txBody>
      </p:sp>
      <p:pic>
        <p:nvPicPr>
          <p:cNvPr id="7"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95066" y="2561038"/>
            <a:ext cx="4867776" cy="2679383"/>
          </a:xfrm>
          <a:prstGeom prst="rect">
            <a:avLst/>
          </a:prstGeom>
          <a:noFill/>
          <a:ln>
            <a:noFill/>
          </a:ln>
          <a:effectLst/>
          <a:extLst/>
        </p:spPr>
      </p:pic>
      <p:sp>
        <p:nvSpPr>
          <p:cNvPr id="8" name="Rengas 7"/>
          <p:cNvSpPr/>
          <p:nvPr/>
        </p:nvSpPr>
        <p:spPr>
          <a:xfrm>
            <a:off x="5120105" y="3515895"/>
            <a:ext cx="454527" cy="467894"/>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
        <p:nvSpPr>
          <p:cNvPr id="9" name="Rengas 8"/>
          <p:cNvSpPr/>
          <p:nvPr/>
        </p:nvSpPr>
        <p:spPr>
          <a:xfrm>
            <a:off x="2906295" y="3842084"/>
            <a:ext cx="454527" cy="467894"/>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
        <p:nvSpPr>
          <p:cNvPr id="10" name="Rengas 9"/>
          <p:cNvSpPr/>
          <p:nvPr/>
        </p:nvSpPr>
        <p:spPr>
          <a:xfrm>
            <a:off x="3836738" y="3793957"/>
            <a:ext cx="478590" cy="510673"/>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
        <p:nvSpPr>
          <p:cNvPr id="11" name="Tekstiruutu 10"/>
          <p:cNvSpPr txBox="1"/>
          <p:nvPr/>
        </p:nvSpPr>
        <p:spPr>
          <a:xfrm>
            <a:off x="102161" y="5548304"/>
            <a:ext cx="8731671" cy="830997"/>
          </a:xfrm>
          <a:prstGeom prst="rect">
            <a:avLst/>
          </a:prstGeom>
          <a:noFill/>
        </p:spPr>
        <p:txBody>
          <a:bodyPr wrap="square" rtlCol="0">
            <a:spAutoFit/>
          </a:bodyPr>
          <a:lstStyle/>
          <a:p>
            <a:r>
              <a:rPr lang="fi-FI" sz="1600" dirty="0" smtClean="0">
                <a:latin typeface="Myriad Pro Light"/>
                <a:cs typeface="Myriad Pro Light"/>
              </a:rPr>
              <a:t>In </a:t>
            </a:r>
            <a:r>
              <a:rPr lang="fi-FI" sz="1600" dirty="0" err="1" smtClean="0">
                <a:latin typeface="Myriad Pro Light"/>
                <a:cs typeface="Myriad Pro Light"/>
              </a:rPr>
              <a:t>this</a:t>
            </a:r>
            <a:r>
              <a:rPr lang="fi-FI" sz="1600" dirty="0" smtClean="0">
                <a:latin typeface="Myriad Pro Light"/>
                <a:cs typeface="Myriad Pro Light"/>
              </a:rPr>
              <a:t> case the </a:t>
            </a:r>
            <a:r>
              <a:rPr lang="fi-FI" sz="1600" dirty="0" err="1" smtClean="0">
                <a:latin typeface="Myriad Pro Light"/>
                <a:cs typeface="Myriad Pro Light"/>
              </a:rPr>
              <a:t>patient</a:t>
            </a:r>
            <a:r>
              <a:rPr lang="fi-FI" sz="1600" dirty="0" smtClean="0">
                <a:latin typeface="Myriad Pro Light"/>
                <a:cs typeface="Myriad Pro Light"/>
              </a:rPr>
              <a:t> </a:t>
            </a:r>
            <a:r>
              <a:rPr lang="fi-FI" sz="1600" dirty="0" err="1" smtClean="0">
                <a:latin typeface="Myriad Pro Light"/>
                <a:cs typeface="Myriad Pro Light"/>
              </a:rPr>
              <a:t>suffered</a:t>
            </a:r>
            <a:r>
              <a:rPr lang="fi-FI" sz="1600" dirty="0" smtClean="0">
                <a:latin typeface="Myriad Pro Light"/>
                <a:cs typeface="Myriad Pro Light"/>
              </a:rPr>
              <a:t> </a:t>
            </a:r>
            <a:r>
              <a:rPr lang="fi-FI" sz="1600" dirty="0" err="1" smtClean="0">
                <a:latin typeface="Myriad Pro Light"/>
                <a:cs typeface="Myriad Pro Light"/>
              </a:rPr>
              <a:t>from</a:t>
            </a:r>
            <a:r>
              <a:rPr lang="fi-FI" sz="1600" dirty="0" smtClean="0">
                <a:latin typeface="Myriad Pro Light"/>
                <a:cs typeface="Myriad Pro Light"/>
              </a:rPr>
              <a:t> tonic </a:t>
            </a:r>
            <a:r>
              <a:rPr lang="fi-FI" sz="1600" dirty="0" err="1" smtClean="0">
                <a:latin typeface="Myriad Pro Light"/>
                <a:cs typeface="Myriad Pro Light"/>
              </a:rPr>
              <a:t>clonic</a:t>
            </a:r>
            <a:r>
              <a:rPr lang="fi-FI" sz="1600" dirty="0" smtClean="0">
                <a:latin typeface="Myriad Pro Light"/>
                <a:cs typeface="Myriad Pro Light"/>
              </a:rPr>
              <a:t> </a:t>
            </a:r>
            <a:r>
              <a:rPr lang="fi-FI" sz="1600" dirty="0" err="1" smtClean="0">
                <a:latin typeface="Myriad Pro Light"/>
                <a:cs typeface="Myriad Pro Light"/>
              </a:rPr>
              <a:t>epileptic</a:t>
            </a:r>
            <a:r>
              <a:rPr lang="fi-FI" sz="1600" dirty="0" smtClean="0">
                <a:latin typeface="Myriad Pro Light"/>
                <a:cs typeface="Myriad Pro Light"/>
              </a:rPr>
              <a:t> </a:t>
            </a:r>
            <a:r>
              <a:rPr lang="fi-FI" sz="1600" dirty="0" err="1" smtClean="0">
                <a:latin typeface="Myriad Pro Light"/>
                <a:cs typeface="Myriad Pro Light"/>
              </a:rPr>
              <a:t>seizures</a:t>
            </a:r>
            <a:r>
              <a:rPr lang="fi-FI" sz="1600" dirty="0" smtClean="0">
                <a:latin typeface="Myriad Pro Light"/>
                <a:cs typeface="Myriad Pro Light"/>
              </a:rPr>
              <a:t>. The </a:t>
            </a:r>
            <a:r>
              <a:rPr lang="fi-FI" sz="1600" dirty="0" err="1" smtClean="0">
                <a:latin typeface="Myriad Pro Light"/>
                <a:cs typeface="Myriad Pro Light"/>
              </a:rPr>
              <a:t>nurses</a:t>
            </a:r>
            <a:r>
              <a:rPr lang="fi-FI" sz="1600" dirty="0" smtClean="0">
                <a:latin typeface="Myriad Pro Light"/>
                <a:cs typeface="Myriad Pro Light"/>
              </a:rPr>
              <a:t> </a:t>
            </a:r>
            <a:r>
              <a:rPr lang="fi-FI" sz="1600" dirty="0" err="1" smtClean="0">
                <a:latin typeface="Myriad Pro Light"/>
                <a:cs typeface="Myriad Pro Light"/>
              </a:rPr>
              <a:t>decided</a:t>
            </a:r>
            <a:r>
              <a:rPr lang="fi-FI" sz="1600" dirty="0" smtClean="0">
                <a:latin typeface="Myriad Pro Light"/>
                <a:cs typeface="Myriad Pro Light"/>
              </a:rPr>
              <a:t> to </a:t>
            </a:r>
            <a:r>
              <a:rPr lang="fi-FI" sz="1600" dirty="0" err="1" smtClean="0">
                <a:latin typeface="Myriad Pro Light"/>
                <a:cs typeface="Myriad Pro Light"/>
              </a:rPr>
              <a:t>activate</a:t>
            </a:r>
            <a:r>
              <a:rPr lang="fi-FI" sz="1600" dirty="0" smtClean="0">
                <a:latin typeface="Myriad Pro Light"/>
                <a:cs typeface="Myriad Pro Light"/>
              </a:rPr>
              <a:t> an </a:t>
            </a:r>
            <a:r>
              <a:rPr lang="fi-FI" sz="1600" dirty="0" err="1" smtClean="0">
                <a:latin typeface="Myriad Pro Light"/>
                <a:cs typeface="Myriad Pro Light"/>
              </a:rPr>
              <a:t>high</a:t>
            </a:r>
            <a:r>
              <a:rPr lang="fi-FI" sz="1600" dirty="0" smtClean="0">
                <a:latin typeface="Myriad Pro Light"/>
                <a:cs typeface="Myriad Pro Light"/>
              </a:rPr>
              <a:t> </a:t>
            </a:r>
            <a:r>
              <a:rPr lang="fi-FI" sz="1600" dirty="0" err="1" smtClean="0">
                <a:latin typeface="Myriad Pro Light"/>
                <a:cs typeface="Myriad Pro Light"/>
              </a:rPr>
              <a:t>activity</a:t>
            </a:r>
            <a:r>
              <a:rPr lang="fi-FI" sz="1600" dirty="0" smtClean="0">
                <a:latin typeface="Myriad Pro Light"/>
                <a:cs typeface="Myriad Pro Light"/>
              </a:rPr>
              <a:t> </a:t>
            </a:r>
            <a:r>
              <a:rPr lang="fi-FI" sz="1600" dirty="0" err="1" smtClean="0">
                <a:latin typeface="Myriad Pro Light"/>
                <a:cs typeface="Myriad Pro Light"/>
              </a:rPr>
              <a:t>alarm</a:t>
            </a:r>
            <a:r>
              <a:rPr lang="fi-FI" sz="1600" dirty="0" smtClean="0">
                <a:latin typeface="Myriad Pro Light"/>
                <a:cs typeface="Myriad Pro Light"/>
              </a:rPr>
              <a:t>.</a:t>
            </a:r>
          </a:p>
          <a:p>
            <a:endParaRPr lang="fi-FI" sz="1600" dirty="0">
              <a:latin typeface="Myriad Pro Light"/>
              <a:cs typeface="Myriad Pro Light"/>
            </a:endParaRPr>
          </a:p>
        </p:txBody>
      </p:sp>
    </p:spTree>
    <p:extLst>
      <p:ext uri="{BB962C8B-B14F-4D97-AF65-F5344CB8AC3E}">
        <p14:creationId xmlns:p14="http://schemas.microsoft.com/office/powerpoint/2010/main" val="185346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Setting</a:t>
            </a:r>
            <a:r>
              <a:rPr lang="fi-FI" dirty="0" smtClean="0"/>
              <a:t> the </a:t>
            </a:r>
            <a:r>
              <a:rPr lang="fi-FI" dirty="0" err="1" smtClean="0"/>
              <a:t>high</a:t>
            </a:r>
            <a:r>
              <a:rPr lang="fi-FI" dirty="0" smtClean="0"/>
              <a:t> </a:t>
            </a:r>
            <a:r>
              <a:rPr lang="fi-FI" dirty="0" err="1" smtClean="0"/>
              <a:t>activity</a:t>
            </a:r>
            <a:r>
              <a:rPr lang="fi-FI" dirty="0" smtClean="0"/>
              <a:t> </a:t>
            </a:r>
            <a:r>
              <a:rPr lang="fi-FI" dirty="0" err="1" smtClean="0"/>
              <a:t>alarm</a:t>
            </a:r>
            <a:endParaRPr lang="fi-FI" dirty="0"/>
          </a:p>
        </p:txBody>
      </p:sp>
      <p:pic>
        <p:nvPicPr>
          <p:cNvPr id="4"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51606" y="2084704"/>
            <a:ext cx="6416768" cy="2191421"/>
          </a:xfrm>
          <a:prstGeom prst="rect">
            <a:avLst/>
          </a:prstGeom>
          <a:noFill/>
          <a:ln>
            <a:noFill/>
          </a:ln>
          <a:effectLst/>
          <a:extLst/>
        </p:spPr>
      </p:pic>
      <p:sp>
        <p:nvSpPr>
          <p:cNvPr id="5" name="Suorakulmio 4"/>
          <p:cNvSpPr/>
          <p:nvPr/>
        </p:nvSpPr>
        <p:spPr>
          <a:xfrm>
            <a:off x="471778" y="4433054"/>
            <a:ext cx="7886598" cy="1077218"/>
          </a:xfrm>
          <a:prstGeom prst="rect">
            <a:avLst/>
          </a:prstGeom>
        </p:spPr>
        <p:txBody>
          <a:bodyPr wrap="square">
            <a:spAutoFit/>
          </a:bodyPr>
          <a:lstStyle/>
          <a:p>
            <a:r>
              <a:rPr lang="fi-FI" sz="1600" dirty="0" smtClean="0">
                <a:latin typeface="Myriad Pro Light"/>
                <a:cs typeface="Myriad Pro Light"/>
              </a:rPr>
              <a:t>In </a:t>
            </a:r>
            <a:r>
              <a:rPr lang="fi-FI" sz="1600" dirty="0" err="1" smtClean="0">
                <a:latin typeface="Myriad Pro Light"/>
                <a:cs typeface="Myriad Pro Light"/>
              </a:rPr>
              <a:t>this</a:t>
            </a:r>
            <a:r>
              <a:rPr lang="fi-FI" sz="1600" dirty="0" smtClean="0">
                <a:latin typeface="Myriad Pro Light"/>
                <a:cs typeface="Myriad Pro Light"/>
              </a:rPr>
              <a:t> </a:t>
            </a:r>
            <a:r>
              <a:rPr lang="fi-FI" sz="1600" dirty="0" err="1" smtClean="0">
                <a:latin typeface="Myriad Pro Light"/>
                <a:cs typeface="Myriad Pro Light"/>
              </a:rPr>
              <a:t>picture</a:t>
            </a:r>
            <a:r>
              <a:rPr lang="fi-FI" sz="1600" dirty="0" smtClean="0">
                <a:latin typeface="Myriad Pro Light"/>
                <a:cs typeface="Myriad Pro Light"/>
              </a:rPr>
              <a:t> the </a:t>
            </a:r>
            <a:r>
              <a:rPr lang="fi-FI" sz="1600" dirty="0" err="1" smtClean="0">
                <a:latin typeface="Myriad Pro Light"/>
                <a:cs typeface="Myriad Pro Light"/>
              </a:rPr>
              <a:t>high</a:t>
            </a:r>
            <a:r>
              <a:rPr lang="fi-FI" sz="1600" dirty="0" smtClean="0">
                <a:latin typeface="Myriad Pro Light"/>
                <a:cs typeface="Myriad Pro Light"/>
              </a:rPr>
              <a:t> </a:t>
            </a:r>
            <a:r>
              <a:rPr lang="fi-FI" sz="1600" dirty="0" err="1" smtClean="0">
                <a:latin typeface="Myriad Pro Light"/>
                <a:cs typeface="Myriad Pro Light"/>
              </a:rPr>
              <a:t>activity</a:t>
            </a:r>
            <a:r>
              <a:rPr lang="fi-FI" sz="1600" dirty="0" smtClean="0">
                <a:latin typeface="Myriad Pro Light"/>
                <a:cs typeface="Myriad Pro Light"/>
              </a:rPr>
              <a:t> </a:t>
            </a:r>
            <a:r>
              <a:rPr lang="fi-FI" sz="1600" dirty="0" err="1" smtClean="0">
                <a:latin typeface="Myriad Pro Light"/>
                <a:cs typeface="Myriad Pro Light"/>
              </a:rPr>
              <a:t>alarm</a:t>
            </a:r>
            <a:r>
              <a:rPr lang="fi-FI" sz="1600" dirty="0" smtClean="0">
                <a:latin typeface="Myriad Pro Light"/>
                <a:cs typeface="Myriad Pro Light"/>
              </a:rPr>
              <a:t> </a:t>
            </a:r>
            <a:r>
              <a:rPr lang="fi-FI" sz="1600" dirty="0" err="1" smtClean="0">
                <a:latin typeface="Myriad Pro Light"/>
                <a:cs typeface="Myriad Pro Light"/>
              </a:rPr>
              <a:t>has</a:t>
            </a:r>
            <a:r>
              <a:rPr lang="fi-FI" sz="1600" dirty="0" smtClean="0">
                <a:latin typeface="Myriad Pro Light"/>
                <a:cs typeface="Myriad Pro Light"/>
              </a:rPr>
              <a:t> </a:t>
            </a:r>
            <a:r>
              <a:rPr lang="fi-FI" sz="1600" dirty="0" err="1" smtClean="0">
                <a:latin typeface="Myriad Pro Light"/>
                <a:cs typeface="Myriad Pro Light"/>
              </a:rPr>
              <a:t>been</a:t>
            </a:r>
            <a:r>
              <a:rPr lang="fi-FI" sz="1600" dirty="0" smtClean="0">
                <a:latin typeface="Myriad Pro Light"/>
                <a:cs typeface="Myriad Pro Light"/>
              </a:rPr>
              <a:t> set for </a:t>
            </a:r>
            <a:r>
              <a:rPr lang="fi-FI" sz="1600" dirty="0" err="1" smtClean="0">
                <a:latin typeface="Myriad Pro Light"/>
                <a:cs typeface="Myriad Pro Light"/>
              </a:rPr>
              <a:t>nights</a:t>
            </a:r>
            <a:r>
              <a:rPr lang="fi-FI" sz="1600" dirty="0" smtClean="0">
                <a:latin typeface="Myriad Pro Light"/>
                <a:cs typeface="Myriad Pro Light"/>
              </a:rPr>
              <a:t> </a:t>
            </a:r>
            <a:r>
              <a:rPr lang="fi-FI" sz="1600" dirty="0" err="1" smtClean="0">
                <a:latin typeface="Myriad Pro Light"/>
                <a:cs typeface="Myriad Pro Light"/>
              </a:rPr>
              <a:t>time</a:t>
            </a:r>
            <a:r>
              <a:rPr lang="fi-FI" sz="1600" dirty="0" smtClean="0">
                <a:latin typeface="Myriad Pro Light"/>
                <a:cs typeface="Myriad Pro Light"/>
              </a:rPr>
              <a:t>. </a:t>
            </a:r>
            <a:r>
              <a:rPr lang="fi-FI" sz="1600" dirty="0" err="1" smtClean="0">
                <a:latin typeface="Myriad Pro Light"/>
                <a:cs typeface="Myriad Pro Light"/>
              </a:rPr>
              <a:t>When</a:t>
            </a:r>
            <a:r>
              <a:rPr lang="fi-FI" sz="1600" dirty="0" smtClean="0">
                <a:latin typeface="Myriad Pro Light"/>
                <a:cs typeface="Myriad Pro Light"/>
              </a:rPr>
              <a:t> </a:t>
            </a:r>
            <a:r>
              <a:rPr lang="fi-FI" sz="1600" dirty="0" err="1" smtClean="0">
                <a:latin typeface="Myriad Pro Light"/>
                <a:cs typeface="Myriad Pro Light"/>
              </a:rPr>
              <a:t>activity</a:t>
            </a:r>
            <a:r>
              <a:rPr lang="fi-FI" sz="1600" dirty="0" smtClean="0">
                <a:latin typeface="Myriad Pro Light"/>
                <a:cs typeface="Myriad Pro Light"/>
              </a:rPr>
              <a:t> </a:t>
            </a:r>
            <a:r>
              <a:rPr lang="fi-FI" sz="1600" dirty="0" err="1" smtClean="0">
                <a:latin typeface="Myriad Pro Light"/>
                <a:cs typeface="Myriad Pro Light"/>
              </a:rPr>
              <a:t>has</a:t>
            </a:r>
            <a:r>
              <a:rPr lang="fi-FI" sz="1600" dirty="0" smtClean="0">
                <a:latin typeface="Myriad Pro Light"/>
                <a:cs typeface="Myriad Pro Light"/>
              </a:rPr>
              <a:t> </a:t>
            </a:r>
            <a:r>
              <a:rPr lang="fi-FI" sz="1600" dirty="0" err="1" smtClean="0">
                <a:latin typeface="Myriad Pro Light"/>
                <a:cs typeface="Myriad Pro Light"/>
              </a:rPr>
              <a:t>stayed</a:t>
            </a:r>
            <a:r>
              <a:rPr lang="fi-FI" sz="1600" dirty="0" smtClean="0">
                <a:latin typeface="Myriad Pro Light"/>
                <a:cs typeface="Myriad Pro Light"/>
              </a:rPr>
              <a:t> </a:t>
            </a:r>
            <a:r>
              <a:rPr lang="fi-FI" sz="1600" dirty="0" err="1" smtClean="0">
                <a:latin typeface="Myriad Pro Light"/>
                <a:cs typeface="Myriad Pro Light"/>
              </a:rPr>
              <a:t>above</a:t>
            </a:r>
            <a:r>
              <a:rPr lang="fi-FI" sz="1600" dirty="0" smtClean="0">
                <a:latin typeface="Myriad Pro Light"/>
                <a:cs typeface="Myriad Pro Light"/>
              </a:rPr>
              <a:t> the </a:t>
            </a:r>
            <a:r>
              <a:rPr lang="fi-FI" sz="1600" dirty="0" err="1" smtClean="0">
                <a:latin typeface="Myriad Pro Light"/>
                <a:cs typeface="Myriad Pro Light"/>
              </a:rPr>
              <a:t>pink</a:t>
            </a:r>
            <a:r>
              <a:rPr lang="fi-FI" sz="1600" dirty="0" smtClean="0">
                <a:latin typeface="Myriad Pro Light"/>
                <a:cs typeface="Myriad Pro Light"/>
              </a:rPr>
              <a:t> </a:t>
            </a:r>
            <a:r>
              <a:rPr lang="fi-FI" sz="1600" dirty="0" err="1" smtClean="0">
                <a:latin typeface="Myriad Pro Light"/>
                <a:cs typeface="Myriad Pro Light"/>
              </a:rPr>
              <a:t>line</a:t>
            </a:r>
            <a:r>
              <a:rPr lang="fi-FI" sz="1600" dirty="0" smtClean="0">
                <a:latin typeface="Myriad Pro Light"/>
                <a:cs typeface="Myriad Pro Light"/>
              </a:rPr>
              <a:t> for </a:t>
            </a:r>
            <a:r>
              <a:rPr lang="fi-FI" sz="1600" dirty="0" err="1" smtClean="0">
                <a:latin typeface="Myriad Pro Light"/>
                <a:cs typeface="Myriad Pro Light"/>
              </a:rPr>
              <a:t>more</a:t>
            </a:r>
            <a:r>
              <a:rPr lang="fi-FI" sz="1600" dirty="0" smtClean="0">
                <a:latin typeface="Myriad Pro Light"/>
                <a:cs typeface="Myriad Pro Light"/>
              </a:rPr>
              <a:t> </a:t>
            </a:r>
            <a:r>
              <a:rPr lang="fi-FI" sz="1600" dirty="0" err="1" smtClean="0">
                <a:latin typeface="Myriad Pro Light"/>
                <a:cs typeface="Myriad Pro Light"/>
              </a:rPr>
              <a:t>than</a:t>
            </a:r>
            <a:r>
              <a:rPr lang="fi-FI" sz="1600" dirty="0" smtClean="0">
                <a:latin typeface="Myriad Pro Light"/>
                <a:cs typeface="Myriad Pro Light"/>
              </a:rPr>
              <a:t> 30minutes an </a:t>
            </a:r>
            <a:r>
              <a:rPr lang="fi-FI" sz="1600" dirty="0" err="1" smtClean="0">
                <a:latin typeface="Myriad Pro Light"/>
                <a:cs typeface="Myriad Pro Light"/>
              </a:rPr>
              <a:t>alarm</a:t>
            </a:r>
            <a:r>
              <a:rPr lang="fi-FI" sz="1600" dirty="0" smtClean="0">
                <a:latin typeface="Myriad Pro Light"/>
                <a:cs typeface="Myriad Pro Light"/>
              </a:rPr>
              <a:t> </a:t>
            </a:r>
            <a:r>
              <a:rPr lang="fi-FI" sz="1600" dirty="0" err="1" smtClean="0">
                <a:latin typeface="Myriad Pro Light"/>
                <a:cs typeface="Myriad Pro Light"/>
              </a:rPr>
              <a:t>will</a:t>
            </a:r>
            <a:r>
              <a:rPr lang="fi-FI" sz="1600" dirty="0" smtClean="0">
                <a:latin typeface="Myriad Pro Light"/>
                <a:cs typeface="Myriad Pro Light"/>
              </a:rPr>
              <a:t> </a:t>
            </a:r>
            <a:r>
              <a:rPr lang="fi-FI" sz="1600" dirty="0" err="1" smtClean="0">
                <a:latin typeface="Myriad Pro Light"/>
                <a:cs typeface="Myriad Pro Light"/>
              </a:rPr>
              <a:t>be</a:t>
            </a:r>
            <a:r>
              <a:rPr lang="fi-FI" sz="1600" dirty="0" smtClean="0">
                <a:latin typeface="Myriad Pro Light"/>
                <a:cs typeface="Myriad Pro Light"/>
              </a:rPr>
              <a:t> </a:t>
            </a:r>
            <a:r>
              <a:rPr lang="fi-FI" sz="1600" dirty="0" err="1" smtClean="0">
                <a:latin typeface="Myriad Pro Light"/>
                <a:cs typeface="Myriad Pro Light"/>
              </a:rPr>
              <a:t>sent</a:t>
            </a:r>
            <a:r>
              <a:rPr lang="fi-FI" sz="1600" dirty="0" smtClean="0">
                <a:latin typeface="Myriad Pro Light"/>
                <a:cs typeface="Myriad Pro Light"/>
              </a:rPr>
              <a:t> to the </a:t>
            </a:r>
            <a:r>
              <a:rPr lang="fi-FI" sz="1600" dirty="0" err="1" smtClean="0">
                <a:latin typeface="Myriad Pro Light"/>
                <a:cs typeface="Myriad Pro Light"/>
              </a:rPr>
              <a:t>nurses</a:t>
            </a:r>
            <a:r>
              <a:rPr lang="fi-FI" sz="1600" dirty="0" smtClean="0">
                <a:latin typeface="Myriad Pro Light"/>
                <a:cs typeface="Myriad Pro Light"/>
              </a:rPr>
              <a:t> </a:t>
            </a:r>
            <a:r>
              <a:rPr lang="fi-FI" sz="1600" dirty="0" err="1" smtClean="0">
                <a:latin typeface="Myriad Pro Light"/>
                <a:cs typeface="Myriad Pro Light"/>
              </a:rPr>
              <a:t>phones</a:t>
            </a:r>
            <a:r>
              <a:rPr lang="fi-FI" sz="1600" dirty="0" smtClean="0">
                <a:latin typeface="Myriad Pro Light"/>
                <a:cs typeface="Myriad Pro Light"/>
              </a:rPr>
              <a:t>. </a:t>
            </a:r>
            <a:r>
              <a:rPr lang="fi-FI" sz="1600" dirty="0" err="1" smtClean="0">
                <a:latin typeface="Myriad Pro Light"/>
                <a:cs typeface="Myriad Pro Light"/>
              </a:rPr>
              <a:t>Both</a:t>
            </a:r>
            <a:r>
              <a:rPr lang="fi-FI" sz="1600" dirty="0" smtClean="0">
                <a:latin typeface="Myriad Pro Light"/>
                <a:cs typeface="Myriad Pro Light"/>
              </a:rPr>
              <a:t> the </a:t>
            </a:r>
            <a:r>
              <a:rPr lang="fi-FI" sz="1600" dirty="0" err="1" smtClean="0">
                <a:latin typeface="Myriad Pro Light"/>
                <a:cs typeface="Myriad Pro Light"/>
              </a:rPr>
              <a:t>level</a:t>
            </a:r>
            <a:r>
              <a:rPr lang="fi-FI" sz="1600" dirty="0" smtClean="0">
                <a:latin typeface="Myriad Pro Light"/>
                <a:cs typeface="Myriad Pro Light"/>
              </a:rPr>
              <a:t> of </a:t>
            </a:r>
            <a:r>
              <a:rPr lang="fi-FI" sz="1600" dirty="0" err="1" smtClean="0">
                <a:latin typeface="Myriad Pro Light"/>
                <a:cs typeface="Myriad Pro Light"/>
              </a:rPr>
              <a:t>activity</a:t>
            </a:r>
            <a:r>
              <a:rPr lang="fi-FI" sz="1600" dirty="0" smtClean="0">
                <a:latin typeface="Myriad Pro Light"/>
                <a:cs typeface="Myriad Pro Light"/>
              </a:rPr>
              <a:t> </a:t>
            </a:r>
            <a:r>
              <a:rPr lang="fi-FI" sz="1600" dirty="0" err="1" smtClean="0">
                <a:latin typeface="Myriad Pro Light"/>
                <a:cs typeface="Myriad Pro Light"/>
              </a:rPr>
              <a:t>curve</a:t>
            </a:r>
            <a:r>
              <a:rPr lang="fi-FI" sz="1600" dirty="0" smtClean="0">
                <a:latin typeface="Myriad Pro Light"/>
                <a:cs typeface="Myriad Pro Light"/>
              </a:rPr>
              <a:t> </a:t>
            </a:r>
            <a:r>
              <a:rPr lang="fi-FI" sz="1600" dirty="0" err="1" smtClean="0">
                <a:latin typeface="Myriad Pro Light"/>
                <a:cs typeface="Myriad Pro Light"/>
              </a:rPr>
              <a:t>alarm</a:t>
            </a:r>
            <a:r>
              <a:rPr lang="fi-FI" sz="1600" dirty="0" smtClean="0">
                <a:latin typeface="Myriad Pro Light"/>
                <a:cs typeface="Myriad Pro Light"/>
              </a:rPr>
              <a:t> </a:t>
            </a:r>
            <a:r>
              <a:rPr lang="fi-FI" sz="1600" dirty="0" err="1" smtClean="0">
                <a:latin typeface="Myriad Pro Light"/>
                <a:cs typeface="Myriad Pro Light"/>
              </a:rPr>
              <a:t>line</a:t>
            </a:r>
            <a:r>
              <a:rPr lang="fi-FI" sz="1600" dirty="0" smtClean="0">
                <a:latin typeface="Myriad Pro Light"/>
                <a:cs typeface="Myriad Pro Light"/>
              </a:rPr>
              <a:t> and the </a:t>
            </a:r>
            <a:r>
              <a:rPr lang="fi-FI" sz="1600" dirty="0" err="1" smtClean="0">
                <a:latin typeface="Myriad Pro Light"/>
                <a:cs typeface="Myriad Pro Light"/>
              </a:rPr>
              <a:t>time</a:t>
            </a:r>
            <a:r>
              <a:rPr lang="fi-FI" sz="1600" dirty="0" smtClean="0">
                <a:latin typeface="Myriad Pro Light"/>
                <a:cs typeface="Myriad Pro Light"/>
              </a:rPr>
              <a:t> </a:t>
            </a:r>
            <a:r>
              <a:rPr lang="fi-FI" sz="1600" dirty="0" err="1" smtClean="0">
                <a:latin typeface="Myriad Pro Light"/>
                <a:cs typeface="Myriad Pro Light"/>
              </a:rPr>
              <a:t>that</a:t>
            </a:r>
            <a:r>
              <a:rPr lang="fi-FI" sz="1600" dirty="0" smtClean="0">
                <a:latin typeface="Myriad Pro Light"/>
                <a:cs typeface="Myriad Pro Light"/>
              </a:rPr>
              <a:t> </a:t>
            </a:r>
            <a:r>
              <a:rPr lang="fi-FI" sz="1600" dirty="0" err="1" smtClean="0">
                <a:latin typeface="Myriad Pro Light"/>
                <a:cs typeface="Myriad Pro Light"/>
              </a:rPr>
              <a:t>activity</a:t>
            </a:r>
            <a:r>
              <a:rPr lang="fi-FI" sz="1600" dirty="0" smtClean="0">
                <a:latin typeface="Myriad Pro Light"/>
                <a:cs typeface="Myriad Pro Light"/>
              </a:rPr>
              <a:t> </a:t>
            </a:r>
            <a:r>
              <a:rPr lang="fi-FI" sz="1600" dirty="0" err="1" smtClean="0">
                <a:latin typeface="Myriad Pro Light"/>
                <a:cs typeface="Myriad Pro Light"/>
              </a:rPr>
              <a:t>has</a:t>
            </a:r>
            <a:r>
              <a:rPr lang="fi-FI" sz="1600" dirty="0" smtClean="0">
                <a:latin typeface="Myriad Pro Light"/>
                <a:cs typeface="Myriad Pro Light"/>
              </a:rPr>
              <a:t> </a:t>
            </a:r>
            <a:r>
              <a:rPr lang="fi-FI" sz="1600" dirty="0" err="1" smtClean="0">
                <a:latin typeface="Myriad Pro Light"/>
                <a:cs typeface="Myriad Pro Light"/>
              </a:rPr>
              <a:t>been</a:t>
            </a:r>
            <a:r>
              <a:rPr lang="fi-FI" sz="1600" dirty="0" smtClean="0">
                <a:latin typeface="Myriad Pro Light"/>
                <a:cs typeface="Myriad Pro Light"/>
              </a:rPr>
              <a:t> </a:t>
            </a:r>
            <a:r>
              <a:rPr lang="fi-FI" sz="1600" dirty="0" err="1" smtClean="0">
                <a:latin typeface="Myriad Pro Light"/>
                <a:cs typeface="Myriad Pro Light"/>
              </a:rPr>
              <a:t>over</a:t>
            </a:r>
            <a:r>
              <a:rPr lang="fi-FI" sz="1600" dirty="0" smtClean="0">
                <a:latin typeface="Myriad Pro Light"/>
                <a:cs typeface="Myriad Pro Light"/>
              </a:rPr>
              <a:t> the </a:t>
            </a:r>
            <a:r>
              <a:rPr lang="fi-FI" sz="1600" dirty="0" err="1" smtClean="0">
                <a:latin typeface="Myriad Pro Light"/>
                <a:cs typeface="Myriad Pro Light"/>
              </a:rPr>
              <a:t>line</a:t>
            </a:r>
            <a:r>
              <a:rPr lang="fi-FI" sz="1600" dirty="0" smtClean="0">
                <a:latin typeface="Myriad Pro Light"/>
                <a:cs typeface="Myriad Pro Light"/>
              </a:rPr>
              <a:t> </a:t>
            </a:r>
            <a:r>
              <a:rPr lang="fi-FI" sz="1600" dirty="0" err="1" smtClean="0">
                <a:latin typeface="Myriad Pro Light"/>
                <a:cs typeface="Myriad Pro Light"/>
              </a:rPr>
              <a:t>can</a:t>
            </a:r>
            <a:r>
              <a:rPr lang="fi-FI" sz="1600" dirty="0" smtClean="0">
                <a:latin typeface="Myriad Pro Light"/>
                <a:cs typeface="Myriad Pro Light"/>
              </a:rPr>
              <a:t> </a:t>
            </a:r>
            <a:r>
              <a:rPr lang="fi-FI" sz="1600" dirty="0" err="1" smtClean="0">
                <a:latin typeface="Myriad Pro Light"/>
                <a:cs typeface="Myriad Pro Light"/>
              </a:rPr>
              <a:t>be</a:t>
            </a:r>
            <a:r>
              <a:rPr lang="fi-FI" sz="1600" dirty="0" smtClean="0">
                <a:latin typeface="Myriad Pro Light"/>
                <a:cs typeface="Myriad Pro Light"/>
              </a:rPr>
              <a:t> </a:t>
            </a:r>
            <a:r>
              <a:rPr lang="fi-FI" sz="1600" dirty="0" err="1" smtClean="0">
                <a:latin typeface="Myriad Pro Light"/>
                <a:cs typeface="Myriad Pro Light"/>
              </a:rPr>
              <a:t>adjusted</a:t>
            </a:r>
            <a:r>
              <a:rPr lang="fi-FI" sz="1600" dirty="0" smtClean="0">
                <a:latin typeface="Myriad Pro Light"/>
                <a:cs typeface="Myriad Pro Light"/>
              </a:rPr>
              <a:t> to </a:t>
            </a:r>
            <a:r>
              <a:rPr lang="fi-FI" sz="1600" dirty="0" err="1" smtClean="0">
                <a:latin typeface="Myriad Pro Light"/>
                <a:cs typeface="Myriad Pro Light"/>
              </a:rPr>
              <a:t>customer</a:t>
            </a:r>
            <a:r>
              <a:rPr lang="fi-FI" sz="1600" dirty="0" smtClean="0">
                <a:latin typeface="Myriad Pro Light"/>
                <a:cs typeface="Myriad Pro Light"/>
              </a:rPr>
              <a:t> </a:t>
            </a:r>
            <a:r>
              <a:rPr lang="fi-FI" sz="1600" dirty="0" err="1" smtClean="0">
                <a:latin typeface="Myriad Pro Light"/>
                <a:cs typeface="Myriad Pro Light"/>
              </a:rPr>
              <a:t>needs</a:t>
            </a:r>
            <a:r>
              <a:rPr lang="fi-FI" sz="1600" smtClean="0">
                <a:latin typeface="Myriad Pro Light"/>
                <a:cs typeface="Myriad Pro Light"/>
              </a:rPr>
              <a:t>.</a:t>
            </a:r>
            <a:endParaRPr lang="en-US" sz="1600" dirty="0">
              <a:latin typeface="Myriad Pro Light"/>
              <a:cs typeface="Myriad Pro Light"/>
            </a:endParaRPr>
          </a:p>
        </p:txBody>
      </p:sp>
    </p:spTree>
    <p:extLst>
      <p:ext uri="{BB962C8B-B14F-4D97-AF65-F5344CB8AC3E}">
        <p14:creationId xmlns:p14="http://schemas.microsoft.com/office/powerpoint/2010/main" val="177163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a:t>
            </a:r>
            <a:r>
              <a:rPr lang="en-US" dirty="0" err="1" smtClean="0"/>
              <a:t>exitus</a:t>
            </a:r>
            <a:r>
              <a:rPr lang="en-US" dirty="0" smtClean="0"/>
              <a:t>:</a:t>
            </a:r>
            <a:endParaRPr lang="en-US" dirty="0"/>
          </a:p>
        </p:txBody>
      </p:sp>
      <p:sp>
        <p:nvSpPr>
          <p:cNvPr id="5" name="Content Placeholder 4"/>
          <p:cNvSpPr>
            <a:spLocks noGrp="1"/>
          </p:cNvSpPr>
          <p:nvPr>
            <p:ph idx="1"/>
          </p:nvPr>
        </p:nvSpPr>
        <p:spPr/>
        <p:txBody>
          <a:bodyPr/>
          <a:lstStyle/>
          <a:p>
            <a:r>
              <a:rPr lang="en-US" dirty="0" smtClean="0"/>
              <a:t>Last days of two patients in palliative care</a:t>
            </a:r>
          </a:p>
          <a:p>
            <a:r>
              <a:rPr lang="en-US" dirty="0" smtClean="0"/>
              <a:t>Nurse has been present at the end</a:t>
            </a:r>
          </a:p>
          <a:p>
            <a:r>
              <a:rPr lang="en-US" dirty="0" smtClean="0"/>
              <a:t>There is seen abnormal high activity bar which can be clearly differentiated from normal activity (rounded with green) </a:t>
            </a:r>
          </a:p>
          <a:p>
            <a:r>
              <a:rPr lang="en-US" dirty="0" smtClean="0"/>
              <a:t>Last hours (rounded with red)</a:t>
            </a:r>
            <a:endParaRPr lang="en-US" dirty="0"/>
          </a:p>
        </p:txBody>
      </p:sp>
    </p:spTree>
    <p:extLst>
      <p:ext uri="{BB962C8B-B14F-4D97-AF65-F5344CB8AC3E}">
        <p14:creationId xmlns:p14="http://schemas.microsoft.com/office/powerpoint/2010/main" val="20504513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Picture 5" descr="KUOLEMA HOITAJA LÄSN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32" y="1014485"/>
            <a:ext cx="7137199" cy="5279050"/>
          </a:xfrm>
          <a:prstGeom prst="rect">
            <a:avLst/>
          </a:prstGeom>
        </p:spPr>
      </p:pic>
      <p:sp>
        <p:nvSpPr>
          <p:cNvPr id="5" name="Oval 4"/>
          <p:cNvSpPr/>
          <p:nvPr/>
        </p:nvSpPr>
        <p:spPr>
          <a:xfrm>
            <a:off x="4469507" y="4493933"/>
            <a:ext cx="1221879" cy="875119"/>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4"/>
          <p:cNvSpPr/>
          <p:nvPr/>
        </p:nvSpPr>
        <p:spPr>
          <a:xfrm>
            <a:off x="5723541" y="3416282"/>
            <a:ext cx="1109338" cy="102853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9" name="Oval 4"/>
          <p:cNvSpPr/>
          <p:nvPr/>
        </p:nvSpPr>
        <p:spPr>
          <a:xfrm>
            <a:off x="6495254" y="1929033"/>
            <a:ext cx="1221879" cy="102853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9234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KUOLE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622" y="1109951"/>
            <a:ext cx="8088410" cy="5277949"/>
          </a:xfrm>
          <a:prstGeom prst="rect">
            <a:avLst/>
          </a:prstGeom>
        </p:spPr>
      </p:pic>
      <p:sp>
        <p:nvSpPr>
          <p:cNvPr id="3" name="Oval 2"/>
          <p:cNvSpPr/>
          <p:nvPr/>
        </p:nvSpPr>
        <p:spPr>
          <a:xfrm>
            <a:off x="1532308" y="5720467"/>
            <a:ext cx="850530" cy="10285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174166" y="5185158"/>
            <a:ext cx="2571340" cy="10285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4"/>
          <p:cNvSpPr/>
          <p:nvPr/>
        </p:nvSpPr>
        <p:spPr>
          <a:xfrm>
            <a:off x="3220479" y="3006027"/>
            <a:ext cx="1570575" cy="1061342"/>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425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Vivago_PPT pohja2">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2007 Vivago For the Life We Love_r">
      <a:majorFont>
        <a:latin typeface=""/>
        <a:ea typeface="ヒラギノ角ゴ Pro W3"/>
        <a:cs typeface=""/>
      </a:majorFont>
      <a:minorFont>
        <a:latin typefac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Vivago_PPT pohja2.potx</Template>
  <TotalTime>8172</TotalTime>
  <Words>255</Words>
  <Application>Microsoft Macintosh PowerPoint</Application>
  <PresentationFormat>Näytössä katseltava diaesitys (4:3)</PresentationFormat>
  <Paragraphs>19</Paragraphs>
  <Slides>8</Slides>
  <Notes>0</Notes>
  <HiddenSlides>0</HiddenSlides>
  <MMClips>0</MMClips>
  <ScaleCrop>false</ScaleCrop>
  <HeadingPairs>
    <vt:vector size="4" baseType="variant">
      <vt:variant>
        <vt:lpstr>Teema</vt:lpstr>
      </vt:variant>
      <vt:variant>
        <vt:i4>1</vt:i4>
      </vt:variant>
      <vt:variant>
        <vt:lpstr>Dian otsikot</vt:lpstr>
      </vt:variant>
      <vt:variant>
        <vt:i4>8</vt:i4>
      </vt:variant>
    </vt:vector>
  </HeadingPairs>
  <TitlesOfParts>
    <vt:vector size="9" baseType="lpstr">
      <vt:lpstr>Vivago_PPT pohja2</vt:lpstr>
      <vt:lpstr>Activity curves</vt:lpstr>
      <vt:lpstr>Case epileptic seizure:</vt:lpstr>
      <vt:lpstr>PowerPoint-esitys</vt:lpstr>
      <vt:lpstr>PowerPoint-esitys</vt:lpstr>
      <vt:lpstr>Setting the high activity alarm</vt:lpstr>
      <vt:lpstr>Case exitus:</vt:lpstr>
      <vt:lpstr>PowerPoint-esitys</vt:lpstr>
      <vt:lpstr>PowerPoint-esitys</vt:lpstr>
    </vt:vector>
  </TitlesOfParts>
  <Company>Vivago 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Heli Saarelainen</dc:creator>
  <cp:lastModifiedBy>Janna Ranta</cp:lastModifiedBy>
  <cp:revision>93</cp:revision>
  <cp:lastPrinted>2011-05-20T09:25:22Z</cp:lastPrinted>
  <dcterms:created xsi:type="dcterms:W3CDTF">2010-05-11T09:51:55Z</dcterms:created>
  <dcterms:modified xsi:type="dcterms:W3CDTF">2014-11-07T07:59:47Z</dcterms:modified>
</cp:coreProperties>
</file>